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18288000" cy="10287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3" d="100"/>
          <a:sy n="43" d="100"/>
        </p:scale>
        <p:origin x="740" y="6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D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29071" y="951519"/>
            <a:ext cx="15229856" cy="2432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1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0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0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0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1D1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94754" y="781497"/>
            <a:ext cx="12298491" cy="1092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09310" y="2919710"/>
            <a:ext cx="15869379" cy="6035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hyperlink" Target="mailto:eveliina.koskela@vamia.fi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1661160" marR="5080" indent="-1649095">
              <a:lnSpc>
                <a:spcPts val="9230"/>
              </a:lnSpc>
              <a:spcBef>
                <a:spcPts val="685"/>
              </a:spcBef>
            </a:pPr>
            <a:r>
              <a:rPr spc="185" dirty="0"/>
              <a:t>S</a:t>
            </a:r>
            <a:r>
              <a:rPr spc="-540" dirty="0"/>
              <a:t>o</a:t>
            </a:r>
            <a:r>
              <a:rPr spc="-505" dirty="0"/>
              <a:t>c</a:t>
            </a:r>
            <a:r>
              <a:rPr spc="-114" dirty="0"/>
              <a:t>i</a:t>
            </a:r>
            <a:r>
              <a:rPr spc="-315" dirty="0"/>
              <a:t>a</a:t>
            </a:r>
            <a:r>
              <a:rPr dirty="0"/>
              <a:t>l</a:t>
            </a:r>
            <a:r>
              <a:rPr spc="-660" dirty="0"/>
              <a:t> </a:t>
            </a:r>
            <a:r>
              <a:rPr spc="-894" dirty="0"/>
              <a:t>m</a:t>
            </a:r>
            <a:r>
              <a:rPr spc="-775" dirty="0"/>
              <a:t>e</a:t>
            </a:r>
            <a:r>
              <a:rPr spc="-459" dirty="0"/>
              <a:t>d</a:t>
            </a:r>
            <a:r>
              <a:rPr spc="-114" dirty="0"/>
              <a:t>i</a:t>
            </a:r>
            <a:r>
              <a:rPr spc="-310" dirty="0"/>
              <a:t>a</a:t>
            </a:r>
            <a:r>
              <a:rPr spc="-660" dirty="0"/>
              <a:t> </a:t>
            </a:r>
            <a:r>
              <a:rPr spc="-515" dirty="0"/>
              <a:t>p</a:t>
            </a:r>
            <a:r>
              <a:rPr spc="-540" dirty="0"/>
              <a:t>o</a:t>
            </a:r>
            <a:r>
              <a:rPr spc="-55" dirty="0"/>
              <a:t>s</a:t>
            </a:r>
            <a:r>
              <a:rPr spc="-180" dirty="0"/>
              <a:t>t</a:t>
            </a:r>
            <a:r>
              <a:rPr spc="-50" dirty="0"/>
              <a:t>s</a:t>
            </a:r>
            <a:r>
              <a:rPr spc="-660" dirty="0"/>
              <a:t> </a:t>
            </a:r>
            <a:r>
              <a:rPr spc="-540" dirty="0"/>
              <a:t>o</a:t>
            </a:r>
            <a:r>
              <a:rPr spc="-530" dirty="0"/>
              <a:t>n</a:t>
            </a:r>
            <a:r>
              <a:rPr spc="-660" dirty="0"/>
              <a:t> </a:t>
            </a:r>
            <a:r>
              <a:rPr spc="-180" dirty="0"/>
              <a:t>t</a:t>
            </a:r>
            <a:r>
              <a:rPr spc="-515" dirty="0"/>
              <a:t>h</a:t>
            </a:r>
            <a:r>
              <a:rPr spc="-770" dirty="0"/>
              <a:t>e</a:t>
            </a:r>
            <a:r>
              <a:rPr spc="-660" dirty="0"/>
              <a:t> </a:t>
            </a:r>
            <a:r>
              <a:rPr spc="-775" dirty="0"/>
              <a:t>e</a:t>
            </a:r>
            <a:r>
              <a:rPr spc="-835" dirty="0"/>
              <a:t>x</a:t>
            </a:r>
            <a:r>
              <a:rPr spc="-505" dirty="0"/>
              <a:t>c</a:t>
            </a:r>
            <a:r>
              <a:rPr spc="-515" dirty="0"/>
              <a:t>h</a:t>
            </a:r>
            <a:r>
              <a:rPr spc="-315" dirty="0"/>
              <a:t>a</a:t>
            </a:r>
            <a:r>
              <a:rPr spc="-535" dirty="0"/>
              <a:t>n</a:t>
            </a:r>
            <a:r>
              <a:rPr spc="140" dirty="0"/>
              <a:t>g</a:t>
            </a:r>
            <a:r>
              <a:rPr spc="-525" dirty="0"/>
              <a:t>e  </a:t>
            </a:r>
            <a:r>
              <a:rPr spc="-515" dirty="0"/>
              <a:t>p</a:t>
            </a:r>
            <a:r>
              <a:rPr spc="-775" dirty="0"/>
              <a:t>e</a:t>
            </a:r>
            <a:r>
              <a:rPr spc="-145" dirty="0"/>
              <a:t>r</a:t>
            </a:r>
            <a:r>
              <a:rPr spc="-114" dirty="0"/>
              <a:t>i</a:t>
            </a:r>
            <a:r>
              <a:rPr spc="-540" dirty="0"/>
              <a:t>o</a:t>
            </a:r>
            <a:r>
              <a:rPr spc="-459" dirty="0"/>
              <a:t>d</a:t>
            </a:r>
            <a:r>
              <a:rPr spc="-50" dirty="0"/>
              <a:t>s</a:t>
            </a:r>
            <a:r>
              <a:rPr spc="-660" dirty="0"/>
              <a:t> </a:t>
            </a:r>
            <a:r>
              <a:rPr spc="-540" dirty="0"/>
              <a:t>o</a:t>
            </a:r>
            <a:r>
              <a:rPr spc="-160" dirty="0"/>
              <a:t>f</a:t>
            </a:r>
            <a:r>
              <a:rPr spc="-660" dirty="0"/>
              <a:t> </a:t>
            </a:r>
            <a:r>
              <a:rPr spc="-425" dirty="0"/>
              <a:t>V</a:t>
            </a:r>
            <a:r>
              <a:rPr spc="-315" dirty="0"/>
              <a:t>a</a:t>
            </a:r>
            <a:r>
              <a:rPr spc="-894" dirty="0"/>
              <a:t>m</a:t>
            </a:r>
            <a:r>
              <a:rPr spc="-114" dirty="0"/>
              <a:t>i</a:t>
            </a:r>
            <a:r>
              <a:rPr spc="-315" dirty="0"/>
              <a:t>a</a:t>
            </a:r>
            <a:r>
              <a:rPr spc="-1040" dirty="0"/>
              <a:t>’</a:t>
            </a:r>
            <a:r>
              <a:rPr spc="-50" dirty="0"/>
              <a:t>s</a:t>
            </a:r>
            <a:r>
              <a:rPr spc="-660" dirty="0"/>
              <a:t> </a:t>
            </a:r>
            <a:r>
              <a:rPr spc="-55" dirty="0"/>
              <a:t>s</a:t>
            </a:r>
            <a:r>
              <a:rPr spc="-180" dirty="0"/>
              <a:t>t</a:t>
            </a:r>
            <a:r>
              <a:rPr spc="-500" dirty="0"/>
              <a:t>u</a:t>
            </a:r>
            <a:r>
              <a:rPr spc="-459" dirty="0"/>
              <a:t>d</a:t>
            </a:r>
            <a:r>
              <a:rPr spc="-775" dirty="0"/>
              <a:t>e</a:t>
            </a:r>
            <a:r>
              <a:rPr spc="-535" dirty="0"/>
              <a:t>n</a:t>
            </a:r>
            <a:r>
              <a:rPr spc="-180" dirty="0"/>
              <a:t>t</a:t>
            </a:r>
            <a:r>
              <a:rPr spc="-50" dirty="0"/>
              <a:t>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254577" y="3849547"/>
            <a:ext cx="977900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Tips</a:t>
            </a:r>
            <a:r>
              <a:rPr sz="35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500" spc="75" dirty="0">
                <a:solidFill>
                  <a:srgbClr val="FFFFFF"/>
                </a:solidFill>
                <a:latin typeface="Microsoft Sans Serif"/>
                <a:cs typeface="Microsoft Sans Serif"/>
              </a:rPr>
              <a:t>for</a:t>
            </a:r>
            <a:r>
              <a:rPr sz="3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500" spc="45" dirty="0">
                <a:solidFill>
                  <a:srgbClr val="FFFFFF"/>
                </a:solidFill>
                <a:latin typeface="Microsoft Sans Serif"/>
                <a:cs typeface="Microsoft Sans Serif"/>
              </a:rPr>
              <a:t>the</a:t>
            </a:r>
            <a:r>
              <a:rPr sz="3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50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text,</a:t>
            </a:r>
            <a:r>
              <a:rPr sz="35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pictures,</a:t>
            </a:r>
            <a:r>
              <a:rPr sz="3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5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and</a:t>
            </a:r>
            <a:r>
              <a:rPr sz="3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5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videos</a:t>
            </a:r>
            <a:r>
              <a:rPr sz="35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500" spc="80" dirty="0">
                <a:solidFill>
                  <a:srgbClr val="FFFFFF"/>
                </a:solidFill>
                <a:latin typeface="Microsoft Sans Serif"/>
                <a:cs typeface="Microsoft Sans Serif"/>
              </a:rPr>
              <a:t>of</a:t>
            </a:r>
            <a:r>
              <a:rPr sz="3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500" spc="45" dirty="0">
                <a:solidFill>
                  <a:srgbClr val="FFFFFF"/>
                </a:solidFill>
                <a:latin typeface="Microsoft Sans Serif"/>
                <a:cs typeface="Microsoft Sans Serif"/>
              </a:rPr>
              <a:t>the</a:t>
            </a:r>
            <a:r>
              <a:rPr sz="35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5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posts</a:t>
            </a:r>
            <a:endParaRPr sz="35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00062" y="5143499"/>
            <a:ext cx="7683473" cy="514350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4028215" y="6612141"/>
            <a:ext cx="4260215" cy="3675379"/>
            <a:chOff x="14028215" y="6612141"/>
            <a:chExt cx="4260215" cy="3675379"/>
          </a:xfrm>
        </p:grpSpPr>
        <p:sp>
          <p:nvSpPr>
            <p:cNvPr id="6" name="object 6"/>
            <p:cNvSpPr/>
            <p:nvPr/>
          </p:nvSpPr>
          <p:spPr>
            <a:xfrm>
              <a:off x="14028205" y="6612153"/>
              <a:ext cx="4260215" cy="3675379"/>
            </a:xfrm>
            <a:custGeom>
              <a:avLst/>
              <a:gdLst/>
              <a:ahLst/>
              <a:cxnLst/>
              <a:rect l="l" t="t" r="r" b="b"/>
              <a:pathLst>
                <a:path w="4260215" h="3675379">
                  <a:moveTo>
                    <a:pt x="2155507" y="2689453"/>
                  </a:moveTo>
                  <a:lnTo>
                    <a:pt x="2153285" y="2643149"/>
                  </a:lnTo>
                  <a:lnTo>
                    <a:pt x="2144395" y="2596680"/>
                  </a:lnTo>
                  <a:lnTo>
                    <a:pt x="2128101" y="2550198"/>
                  </a:lnTo>
                  <a:lnTo>
                    <a:pt x="2105533" y="2516822"/>
                  </a:lnTo>
                  <a:lnTo>
                    <a:pt x="2078189" y="2504338"/>
                  </a:lnTo>
                  <a:lnTo>
                    <a:pt x="1765935" y="2335136"/>
                  </a:lnTo>
                  <a:lnTo>
                    <a:pt x="1586560" y="2240546"/>
                  </a:lnTo>
                  <a:lnTo>
                    <a:pt x="1496225" y="2194610"/>
                  </a:lnTo>
                  <a:lnTo>
                    <a:pt x="1405305" y="2149919"/>
                  </a:lnTo>
                  <a:lnTo>
                    <a:pt x="1359585" y="2128126"/>
                  </a:lnTo>
                  <a:lnTo>
                    <a:pt x="1313675" y="2106726"/>
                  </a:lnTo>
                  <a:lnTo>
                    <a:pt x="1267548" y="2085746"/>
                  </a:lnTo>
                  <a:lnTo>
                    <a:pt x="1221206" y="2065248"/>
                  </a:lnTo>
                  <a:lnTo>
                    <a:pt x="1174635" y="2045233"/>
                  </a:lnTo>
                  <a:lnTo>
                    <a:pt x="1127798" y="2025751"/>
                  </a:lnTo>
                  <a:lnTo>
                    <a:pt x="1080693" y="2006815"/>
                  </a:lnTo>
                  <a:lnTo>
                    <a:pt x="1033322" y="1988477"/>
                  </a:lnTo>
                  <a:lnTo>
                    <a:pt x="985647" y="1970747"/>
                  </a:lnTo>
                  <a:lnTo>
                    <a:pt x="975410" y="1968639"/>
                  </a:lnTo>
                  <a:lnTo>
                    <a:pt x="966495" y="1969833"/>
                  </a:lnTo>
                  <a:lnTo>
                    <a:pt x="959015" y="1973732"/>
                  </a:lnTo>
                  <a:lnTo>
                    <a:pt x="953109" y="1979764"/>
                  </a:lnTo>
                  <a:lnTo>
                    <a:pt x="952284" y="1980526"/>
                  </a:lnTo>
                  <a:lnTo>
                    <a:pt x="917105" y="2020417"/>
                  </a:lnTo>
                  <a:lnTo>
                    <a:pt x="883856" y="2059051"/>
                  </a:lnTo>
                  <a:lnTo>
                    <a:pt x="850874" y="2097887"/>
                  </a:lnTo>
                  <a:lnTo>
                    <a:pt x="818184" y="2136965"/>
                  </a:lnTo>
                  <a:lnTo>
                    <a:pt x="785774" y="2176246"/>
                  </a:lnTo>
                  <a:lnTo>
                    <a:pt x="753656" y="2215756"/>
                  </a:lnTo>
                  <a:lnTo>
                    <a:pt x="721829" y="2255494"/>
                  </a:lnTo>
                  <a:lnTo>
                    <a:pt x="690308" y="2295461"/>
                  </a:lnTo>
                  <a:lnTo>
                    <a:pt x="659091" y="2335657"/>
                  </a:lnTo>
                  <a:lnTo>
                    <a:pt x="628167" y="2376068"/>
                  </a:lnTo>
                  <a:lnTo>
                    <a:pt x="597573" y="2416721"/>
                  </a:lnTo>
                  <a:lnTo>
                    <a:pt x="567283" y="2457602"/>
                  </a:lnTo>
                  <a:lnTo>
                    <a:pt x="537311" y="2498712"/>
                  </a:lnTo>
                  <a:lnTo>
                    <a:pt x="507669" y="2540050"/>
                  </a:lnTo>
                  <a:lnTo>
                    <a:pt x="478358" y="2581618"/>
                  </a:lnTo>
                  <a:lnTo>
                    <a:pt x="449364" y="2623426"/>
                  </a:lnTo>
                  <a:lnTo>
                    <a:pt x="420712" y="2665476"/>
                  </a:lnTo>
                  <a:lnTo>
                    <a:pt x="392404" y="2707754"/>
                  </a:lnTo>
                  <a:lnTo>
                    <a:pt x="364439" y="2750274"/>
                  </a:lnTo>
                  <a:lnTo>
                    <a:pt x="336829" y="2793034"/>
                  </a:lnTo>
                  <a:lnTo>
                    <a:pt x="309562" y="2836037"/>
                  </a:lnTo>
                  <a:lnTo>
                    <a:pt x="282663" y="2879267"/>
                  </a:lnTo>
                  <a:lnTo>
                    <a:pt x="256120" y="2922752"/>
                  </a:lnTo>
                  <a:lnTo>
                    <a:pt x="229933" y="2966478"/>
                  </a:lnTo>
                  <a:lnTo>
                    <a:pt x="204127" y="3010446"/>
                  </a:lnTo>
                  <a:lnTo>
                    <a:pt x="178689" y="3054654"/>
                  </a:lnTo>
                  <a:lnTo>
                    <a:pt x="153098" y="3094012"/>
                  </a:lnTo>
                  <a:lnTo>
                    <a:pt x="127228" y="3134855"/>
                  </a:lnTo>
                  <a:lnTo>
                    <a:pt x="101815" y="3177032"/>
                  </a:lnTo>
                  <a:lnTo>
                    <a:pt x="77635" y="3220326"/>
                  </a:lnTo>
                  <a:lnTo>
                    <a:pt x="55410" y="3264560"/>
                  </a:lnTo>
                  <a:lnTo>
                    <a:pt x="35902" y="3309531"/>
                  </a:lnTo>
                  <a:lnTo>
                    <a:pt x="19850" y="3355060"/>
                  </a:lnTo>
                  <a:lnTo>
                    <a:pt x="8026" y="3400958"/>
                  </a:lnTo>
                  <a:lnTo>
                    <a:pt x="1155" y="3447034"/>
                  </a:lnTo>
                  <a:lnTo>
                    <a:pt x="0" y="3493097"/>
                  </a:lnTo>
                  <a:lnTo>
                    <a:pt x="5308" y="3538944"/>
                  </a:lnTo>
                  <a:lnTo>
                    <a:pt x="17830" y="3584410"/>
                  </a:lnTo>
                  <a:lnTo>
                    <a:pt x="18859" y="3591483"/>
                  </a:lnTo>
                  <a:lnTo>
                    <a:pt x="21590" y="3598291"/>
                  </a:lnTo>
                  <a:lnTo>
                    <a:pt x="26174" y="3604539"/>
                  </a:lnTo>
                  <a:lnTo>
                    <a:pt x="32842" y="3609975"/>
                  </a:lnTo>
                  <a:lnTo>
                    <a:pt x="135204" y="3674846"/>
                  </a:lnTo>
                  <a:lnTo>
                    <a:pt x="1591716" y="3674846"/>
                  </a:lnTo>
                  <a:lnTo>
                    <a:pt x="1732711" y="3478352"/>
                  </a:lnTo>
                  <a:lnTo>
                    <a:pt x="1762696" y="3436035"/>
                  </a:lnTo>
                  <a:lnTo>
                    <a:pt x="1792503" y="3393579"/>
                  </a:lnTo>
                  <a:lnTo>
                    <a:pt x="1822056" y="3350958"/>
                  </a:lnTo>
                  <a:lnTo>
                    <a:pt x="1851304" y="3308146"/>
                  </a:lnTo>
                  <a:lnTo>
                    <a:pt x="1880209" y="3265081"/>
                  </a:lnTo>
                  <a:lnTo>
                    <a:pt x="1908721" y="3221761"/>
                  </a:lnTo>
                  <a:lnTo>
                    <a:pt x="1936775" y="3178137"/>
                  </a:lnTo>
                  <a:lnTo>
                    <a:pt x="1964347" y="3134182"/>
                  </a:lnTo>
                  <a:lnTo>
                    <a:pt x="1991372" y="3089846"/>
                  </a:lnTo>
                  <a:lnTo>
                    <a:pt x="1995703" y="3078251"/>
                  </a:lnTo>
                  <a:lnTo>
                    <a:pt x="2020697" y="3039072"/>
                  </a:lnTo>
                  <a:lnTo>
                    <a:pt x="2045576" y="2998597"/>
                  </a:lnTo>
                  <a:lnTo>
                    <a:pt x="2069630" y="2956941"/>
                  </a:lnTo>
                  <a:lnTo>
                    <a:pt x="2092109" y="2914231"/>
                  </a:lnTo>
                  <a:lnTo>
                    <a:pt x="2112289" y="2870606"/>
                  </a:lnTo>
                  <a:lnTo>
                    <a:pt x="2129459" y="2826181"/>
                  </a:lnTo>
                  <a:lnTo>
                    <a:pt x="2142871" y="2781096"/>
                  </a:lnTo>
                  <a:lnTo>
                    <a:pt x="2151786" y="2735478"/>
                  </a:lnTo>
                  <a:lnTo>
                    <a:pt x="2155507" y="2689453"/>
                  </a:lnTo>
                  <a:close/>
                </a:path>
                <a:path w="4260215" h="3675379">
                  <a:moveTo>
                    <a:pt x="4259783" y="1196479"/>
                  </a:moveTo>
                  <a:lnTo>
                    <a:pt x="3839845" y="1018070"/>
                  </a:lnTo>
                  <a:lnTo>
                    <a:pt x="3183318" y="744207"/>
                  </a:lnTo>
                  <a:lnTo>
                    <a:pt x="2290711" y="376491"/>
                  </a:lnTo>
                  <a:lnTo>
                    <a:pt x="2285542" y="372808"/>
                  </a:lnTo>
                  <a:lnTo>
                    <a:pt x="2233130" y="349110"/>
                  </a:lnTo>
                  <a:lnTo>
                    <a:pt x="2183561" y="324891"/>
                  </a:lnTo>
                  <a:lnTo>
                    <a:pt x="2133206" y="302082"/>
                  </a:lnTo>
                  <a:lnTo>
                    <a:pt x="2081669" y="283946"/>
                  </a:lnTo>
                  <a:lnTo>
                    <a:pt x="2028571" y="273773"/>
                  </a:lnTo>
                  <a:lnTo>
                    <a:pt x="1978469" y="274701"/>
                  </a:lnTo>
                  <a:lnTo>
                    <a:pt x="1933943" y="286829"/>
                  </a:lnTo>
                  <a:lnTo>
                    <a:pt x="1894268" y="308876"/>
                  </a:lnTo>
                  <a:lnTo>
                    <a:pt x="1858746" y="339610"/>
                  </a:lnTo>
                  <a:lnTo>
                    <a:pt x="1825625" y="379133"/>
                  </a:lnTo>
                  <a:lnTo>
                    <a:pt x="1824189" y="381927"/>
                  </a:lnTo>
                  <a:lnTo>
                    <a:pt x="1803196" y="409321"/>
                  </a:lnTo>
                  <a:lnTo>
                    <a:pt x="1665693" y="345338"/>
                  </a:lnTo>
                  <a:lnTo>
                    <a:pt x="1300010" y="172491"/>
                  </a:lnTo>
                  <a:lnTo>
                    <a:pt x="1208354" y="129755"/>
                  </a:lnTo>
                  <a:lnTo>
                    <a:pt x="1116457" y="87566"/>
                  </a:lnTo>
                  <a:lnTo>
                    <a:pt x="1024229" y="46126"/>
                  </a:lnTo>
                  <a:lnTo>
                    <a:pt x="929538" y="4711"/>
                  </a:lnTo>
                  <a:lnTo>
                    <a:pt x="925461" y="3670"/>
                  </a:lnTo>
                  <a:lnTo>
                    <a:pt x="916825" y="355"/>
                  </a:lnTo>
                  <a:lnTo>
                    <a:pt x="857224" y="48361"/>
                  </a:lnTo>
                  <a:lnTo>
                    <a:pt x="824814" y="86575"/>
                  </a:lnTo>
                  <a:lnTo>
                    <a:pt x="792683" y="125018"/>
                  </a:lnTo>
                  <a:lnTo>
                    <a:pt x="760818" y="163677"/>
                  </a:lnTo>
                  <a:lnTo>
                    <a:pt x="729208" y="202552"/>
                  </a:lnTo>
                  <a:lnTo>
                    <a:pt x="697865" y="241630"/>
                  </a:lnTo>
                  <a:lnTo>
                    <a:pt x="666762" y="280911"/>
                  </a:lnTo>
                  <a:lnTo>
                    <a:pt x="635889" y="320382"/>
                  </a:lnTo>
                  <a:lnTo>
                    <a:pt x="605269" y="360032"/>
                  </a:lnTo>
                  <a:lnTo>
                    <a:pt x="544690" y="439877"/>
                  </a:lnTo>
                  <a:lnTo>
                    <a:pt x="484962" y="520357"/>
                  </a:lnTo>
                  <a:lnTo>
                    <a:pt x="426034" y="601446"/>
                  </a:lnTo>
                  <a:lnTo>
                    <a:pt x="367855" y="683069"/>
                  </a:lnTo>
                  <a:lnTo>
                    <a:pt x="310375" y="765162"/>
                  </a:lnTo>
                  <a:lnTo>
                    <a:pt x="253542" y="847686"/>
                  </a:lnTo>
                  <a:lnTo>
                    <a:pt x="225348" y="889076"/>
                  </a:lnTo>
                  <a:lnTo>
                    <a:pt x="217855" y="895197"/>
                  </a:lnTo>
                  <a:lnTo>
                    <a:pt x="212153" y="903173"/>
                  </a:lnTo>
                  <a:lnTo>
                    <a:pt x="208927" y="912837"/>
                  </a:lnTo>
                  <a:lnTo>
                    <a:pt x="208851" y="924001"/>
                  </a:lnTo>
                  <a:lnTo>
                    <a:pt x="223507" y="1021295"/>
                  </a:lnTo>
                  <a:lnTo>
                    <a:pt x="238506" y="1118539"/>
                  </a:lnTo>
                  <a:lnTo>
                    <a:pt x="246494" y="1172540"/>
                  </a:lnTo>
                  <a:lnTo>
                    <a:pt x="248208" y="1176832"/>
                  </a:lnTo>
                  <a:lnTo>
                    <a:pt x="250571" y="1180299"/>
                  </a:lnTo>
                  <a:lnTo>
                    <a:pt x="253250" y="1187183"/>
                  </a:lnTo>
                  <a:lnTo>
                    <a:pt x="462178" y="1281950"/>
                  </a:lnTo>
                  <a:lnTo>
                    <a:pt x="990015" y="1496339"/>
                  </a:lnTo>
                  <a:lnTo>
                    <a:pt x="1133690" y="1555534"/>
                  </a:lnTo>
                  <a:lnTo>
                    <a:pt x="1122959" y="1605089"/>
                  </a:lnTo>
                  <a:lnTo>
                    <a:pt x="1117358" y="1653806"/>
                  </a:lnTo>
                  <a:lnTo>
                    <a:pt x="1117993" y="1701050"/>
                  </a:lnTo>
                  <a:lnTo>
                    <a:pt x="1125931" y="1746161"/>
                  </a:lnTo>
                  <a:lnTo>
                    <a:pt x="1142250" y="1788502"/>
                  </a:lnTo>
                  <a:lnTo>
                    <a:pt x="1168057" y="1827415"/>
                  </a:lnTo>
                  <a:lnTo>
                    <a:pt x="1204429" y="1862264"/>
                  </a:lnTo>
                  <a:lnTo>
                    <a:pt x="1252448" y="1892388"/>
                  </a:lnTo>
                  <a:lnTo>
                    <a:pt x="1265135" y="1896021"/>
                  </a:lnTo>
                  <a:lnTo>
                    <a:pt x="2393607" y="2449195"/>
                  </a:lnTo>
                  <a:lnTo>
                    <a:pt x="2755671" y="2624239"/>
                  </a:lnTo>
                  <a:lnTo>
                    <a:pt x="3027934" y="2754020"/>
                  </a:lnTo>
                  <a:lnTo>
                    <a:pt x="3255416" y="2860891"/>
                  </a:lnTo>
                  <a:lnTo>
                    <a:pt x="3439007" y="2945904"/>
                  </a:lnTo>
                  <a:lnTo>
                    <a:pt x="3623487" y="3029991"/>
                  </a:lnTo>
                  <a:lnTo>
                    <a:pt x="3808488" y="3112909"/>
                  </a:lnTo>
                  <a:lnTo>
                    <a:pt x="3994048" y="3194583"/>
                  </a:lnTo>
                  <a:lnTo>
                    <a:pt x="4180179" y="3274923"/>
                  </a:lnTo>
                  <a:lnTo>
                    <a:pt x="4259783" y="3308781"/>
                  </a:lnTo>
                  <a:lnTo>
                    <a:pt x="4259783" y="1196479"/>
                  </a:lnTo>
                  <a:close/>
                </a:path>
              </a:pathLst>
            </a:custGeom>
            <a:solidFill>
              <a:srgbClr val="F1D1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4253553" y="6612141"/>
              <a:ext cx="1577975" cy="1311275"/>
            </a:xfrm>
            <a:custGeom>
              <a:avLst/>
              <a:gdLst/>
              <a:ahLst/>
              <a:cxnLst/>
              <a:rect l="l" t="t" r="r" b="b"/>
              <a:pathLst>
                <a:path w="1577975" h="1311275">
                  <a:moveTo>
                    <a:pt x="0" y="889087"/>
                  </a:moveTo>
                  <a:lnTo>
                    <a:pt x="28195" y="847687"/>
                  </a:lnTo>
                  <a:lnTo>
                    <a:pt x="56538" y="806378"/>
                  </a:lnTo>
                  <a:lnTo>
                    <a:pt x="85034" y="765167"/>
                  </a:lnTo>
                  <a:lnTo>
                    <a:pt x="113691" y="724062"/>
                  </a:lnTo>
                  <a:lnTo>
                    <a:pt x="142515" y="683069"/>
                  </a:lnTo>
                  <a:lnTo>
                    <a:pt x="171512" y="642196"/>
                  </a:lnTo>
                  <a:lnTo>
                    <a:pt x="200690" y="601450"/>
                  </a:lnTo>
                  <a:lnTo>
                    <a:pt x="230056" y="560838"/>
                  </a:lnTo>
                  <a:lnTo>
                    <a:pt x="259615" y="520368"/>
                  </a:lnTo>
                  <a:lnTo>
                    <a:pt x="289374" y="480046"/>
                  </a:lnTo>
                  <a:lnTo>
                    <a:pt x="319341" y="439880"/>
                  </a:lnTo>
                  <a:lnTo>
                    <a:pt x="349522" y="399876"/>
                  </a:lnTo>
                  <a:lnTo>
                    <a:pt x="379924" y="360043"/>
                  </a:lnTo>
                  <a:lnTo>
                    <a:pt x="410552" y="320387"/>
                  </a:lnTo>
                  <a:lnTo>
                    <a:pt x="441415" y="280916"/>
                  </a:lnTo>
                  <a:lnTo>
                    <a:pt x="472518" y="241636"/>
                  </a:lnTo>
                  <a:lnTo>
                    <a:pt x="503869" y="202555"/>
                  </a:lnTo>
                  <a:lnTo>
                    <a:pt x="535474" y="163680"/>
                  </a:lnTo>
                  <a:lnTo>
                    <a:pt x="567339" y="125019"/>
                  </a:lnTo>
                  <a:lnTo>
                    <a:pt x="599472" y="86578"/>
                  </a:lnTo>
                  <a:lnTo>
                    <a:pt x="631879" y="48364"/>
                  </a:lnTo>
                  <a:lnTo>
                    <a:pt x="664567" y="10385"/>
                  </a:lnTo>
                  <a:lnTo>
                    <a:pt x="682324" y="0"/>
                  </a:lnTo>
                  <a:lnTo>
                    <a:pt x="691484" y="356"/>
                  </a:lnTo>
                  <a:lnTo>
                    <a:pt x="700123" y="3677"/>
                  </a:lnTo>
                  <a:lnTo>
                    <a:pt x="702156" y="4117"/>
                  </a:lnTo>
                  <a:lnTo>
                    <a:pt x="704189" y="4722"/>
                  </a:lnTo>
                  <a:lnTo>
                    <a:pt x="845047" y="66749"/>
                  </a:lnTo>
                  <a:lnTo>
                    <a:pt x="1120414" y="194013"/>
                  </a:lnTo>
                  <a:lnTo>
                    <a:pt x="1341104" y="298517"/>
                  </a:lnTo>
                  <a:lnTo>
                    <a:pt x="1022143" y="298517"/>
                  </a:lnTo>
                  <a:lnTo>
                    <a:pt x="1014910" y="299579"/>
                  </a:lnTo>
                  <a:lnTo>
                    <a:pt x="1007770" y="302723"/>
                  </a:lnTo>
                  <a:lnTo>
                    <a:pt x="1000945" y="308198"/>
                  </a:lnTo>
                  <a:lnTo>
                    <a:pt x="892289" y="420954"/>
                  </a:lnTo>
                  <a:lnTo>
                    <a:pt x="855755" y="458222"/>
                  </a:lnTo>
                  <a:lnTo>
                    <a:pt x="818660" y="494936"/>
                  </a:lnTo>
                  <a:lnTo>
                    <a:pt x="809323" y="511479"/>
                  </a:lnTo>
                  <a:lnTo>
                    <a:pt x="811186" y="528094"/>
                  </a:lnTo>
                  <a:lnTo>
                    <a:pt x="821210" y="541780"/>
                  </a:lnTo>
                  <a:lnTo>
                    <a:pt x="836355" y="549539"/>
                  </a:lnTo>
                  <a:lnTo>
                    <a:pt x="838828" y="552178"/>
                  </a:lnTo>
                  <a:lnTo>
                    <a:pt x="888120" y="576861"/>
                  </a:lnTo>
                  <a:lnTo>
                    <a:pt x="930994" y="595852"/>
                  </a:lnTo>
                  <a:lnTo>
                    <a:pt x="974456" y="613421"/>
                  </a:lnTo>
                  <a:lnTo>
                    <a:pt x="1018530" y="629381"/>
                  </a:lnTo>
                  <a:lnTo>
                    <a:pt x="1019574" y="629601"/>
                  </a:lnTo>
                  <a:lnTo>
                    <a:pt x="1020069" y="629766"/>
                  </a:lnTo>
                  <a:lnTo>
                    <a:pt x="1029551" y="635472"/>
                  </a:lnTo>
                  <a:lnTo>
                    <a:pt x="1040121" y="637478"/>
                  </a:lnTo>
                  <a:lnTo>
                    <a:pt x="1409267" y="637478"/>
                  </a:lnTo>
                  <a:lnTo>
                    <a:pt x="1386695" y="669328"/>
                  </a:lnTo>
                  <a:lnTo>
                    <a:pt x="1377268" y="682857"/>
                  </a:lnTo>
                  <a:lnTo>
                    <a:pt x="706374" y="682857"/>
                  </a:lnTo>
                  <a:lnTo>
                    <a:pt x="699147" y="683935"/>
                  </a:lnTo>
                  <a:lnTo>
                    <a:pt x="692024" y="687086"/>
                  </a:lnTo>
                  <a:lnTo>
                    <a:pt x="685230" y="692562"/>
                  </a:lnTo>
                  <a:lnTo>
                    <a:pt x="576558" y="805317"/>
                  </a:lnTo>
                  <a:lnTo>
                    <a:pt x="540035" y="842585"/>
                  </a:lnTo>
                  <a:lnTo>
                    <a:pt x="502945" y="879299"/>
                  </a:lnTo>
                  <a:lnTo>
                    <a:pt x="500742" y="883190"/>
                  </a:lnTo>
                  <a:lnTo>
                    <a:pt x="22579" y="883190"/>
                  </a:lnTo>
                  <a:lnTo>
                    <a:pt x="11065" y="884288"/>
                  </a:lnTo>
                  <a:lnTo>
                    <a:pt x="0" y="889087"/>
                  </a:lnTo>
                  <a:close/>
                </a:path>
                <a:path w="1577975" h="1311275">
                  <a:moveTo>
                    <a:pt x="1029246" y="299290"/>
                  </a:moveTo>
                  <a:lnTo>
                    <a:pt x="1022143" y="298517"/>
                  </a:lnTo>
                  <a:lnTo>
                    <a:pt x="1341104" y="298517"/>
                  </a:lnTo>
                  <a:lnTo>
                    <a:pt x="1342504" y="299180"/>
                  </a:lnTo>
                  <a:lnTo>
                    <a:pt x="1032709" y="299180"/>
                  </a:lnTo>
                  <a:lnTo>
                    <a:pt x="1029246" y="299290"/>
                  </a:lnTo>
                  <a:close/>
                </a:path>
                <a:path w="1577975" h="1311275">
                  <a:moveTo>
                    <a:pt x="1409267" y="637478"/>
                  </a:moveTo>
                  <a:lnTo>
                    <a:pt x="1040121" y="637478"/>
                  </a:lnTo>
                  <a:lnTo>
                    <a:pt x="1050927" y="634885"/>
                  </a:lnTo>
                  <a:lnTo>
                    <a:pt x="1061120" y="626796"/>
                  </a:lnTo>
                  <a:lnTo>
                    <a:pt x="1130014" y="546883"/>
                  </a:lnTo>
                  <a:lnTo>
                    <a:pt x="1164791" y="507184"/>
                  </a:lnTo>
                  <a:lnTo>
                    <a:pt x="1200005" y="467888"/>
                  </a:lnTo>
                  <a:lnTo>
                    <a:pt x="1235821" y="429171"/>
                  </a:lnTo>
                  <a:lnTo>
                    <a:pt x="1239778" y="424937"/>
                  </a:lnTo>
                  <a:lnTo>
                    <a:pt x="1242251" y="420373"/>
                  </a:lnTo>
                  <a:lnTo>
                    <a:pt x="1246616" y="405219"/>
                  </a:lnTo>
                  <a:lnTo>
                    <a:pt x="1245844" y="394515"/>
                  </a:lnTo>
                  <a:lnTo>
                    <a:pt x="1240610" y="384739"/>
                  </a:lnTo>
                  <a:lnTo>
                    <a:pt x="1183962" y="354969"/>
                  </a:lnTo>
                  <a:lnTo>
                    <a:pt x="1136855" y="334682"/>
                  </a:lnTo>
                  <a:lnTo>
                    <a:pt x="1088933" y="316425"/>
                  </a:lnTo>
                  <a:lnTo>
                    <a:pt x="1040182" y="300555"/>
                  </a:lnTo>
                  <a:lnTo>
                    <a:pt x="1032709" y="299180"/>
                  </a:lnTo>
                  <a:lnTo>
                    <a:pt x="1342504" y="299180"/>
                  </a:lnTo>
                  <a:lnTo>
                    <a:pt x="1577859" y="409320"/>
                  </a:lnTo>
                  <a:lnTo>
                    <a:pt x="1537797" y="462218"/>
                  </a:lnTo>
                  <a:lnTo>
                    <a:pt x="1507019" y="503298"/>
                  </a:lnTo>
                  <a:lnTo>
                    <a:pt x="1476498" y="544534"/>
                  </a:lnTo>
                  <a:lnTo>
                    <a:pt x="1446256" y="585941"/>
                  </a:lnTo>
                  <a:lnTo>
                    <a:pt x="1416314" y="627534"/>
                  </a:lnTo>
                  <a:lnTo>
                    <a:pt x="1409267" y="637478"/>
                  </a:lnTo>
                  <a:close/>
                </a:path>
                <a:path w="1577975" h="1311275">
                  <a:moveTo>
                    <a:pt x="713477" y="683599"/>
                  </a:moveTo>
                  <a:lnTo>
                    <a:pt x="706374" y="682857"/>
                  </a:lnTo>
                  <a:lnTo>
                    <a:pt x="1377268" y="682857"/>
                  </a:lnTo>
                  <a:lnTo>
                    <a:pt x="1376828" y="683489"/>
                  </a:lnTo>
                  <a:lnTo>
                    <a:pt x="716939" y="683489"/>
                  </a:lnTo>
                  <a:lnTo>
                    <a:pt x="713477" y="683599"/>
                  </a:lnTo>
                  <a:close/>
                </a:path>
                <a:path w="1577975" h="1311275">
                  <a:moveTo>
                    <a:pt x="1158698" y="1021814"/>
                  </a:moveTo>
                  <a:lnTo>
                    <a:pt x="724358" y="1021814"/>
                  </a:lnTo>
                  <a:lnTo>
                    <a:pt x="735158" y="1019239"/>
                  </a:lnTo>
                  <a:lnTo>
                    <a:pt x="745350" y="1011160"/>
                  </a:lnTo>
                  <a:lnTo>
                    <a:pt x="814244" y="931246"/>
                  </a:lnTo>
                  <a:lnTo>
                    <a:pt x="849021" y="891547"/>
                  </a:lnTo>
                  <a:lnTo>
                    <a:pt x="884235" y="852252"/>
                  </a:lnTo>
                  <a:lnTo>
                    <a:pt x="920051" y="813534"/>
                  </a:lnTo>
                  <a:lnTo>
                    <a:pt x="924063" y="809300"/>
                  </a:lnTo>
                  <a:lnTo>
                    <a:pt x="926481" y="804736"/>
                  </a:lnTo>
                  <a:lnTo>
                    <a:pt x="927855" y="800117"/>
                  </a:lnTo>
                  <a:lnTo>
                    <a:pt x="930893" y="789536"/>
                  </a:lnTo>
                  <a:lnTo>
                    <a:pt x="930108" y="778851"/>
                  </a:lnTo>
                  <a:lnTo>
                    <a:pt x="868215" y="739310"/>
                  </a:lnTo>
                  <a:lnTo>
                    <a:pt x="821092" y="719024"/>
                  </a:lnTo>
                  <a:lnTo>
                    <a:pt x="773164" y="700780"/>
                  </a:lnTo>
                  <a:lnTo>
                    <a:pt x="724413" y="684918"/>
                  </a:lnTo>
                  <a:lnTo>
                    <a:pt x="716939" y="683489"/>
                  </a:lnTo>
                  <a:lnTo>
                    <a:pt x="1376828" y="683489"/>
                  </a:lnTo>
                  <a:lnTo>
                    <a:pt x="1328514" y="753577"/>
                  </a:lnTo>
                  <a:lnTo>
                    <a:pt x="1299996" y="796062"/>
                  </a:lnTo>
                  <a:lnTo>
                    <a:pt x="1271888" y="838806"/>
                  </a:lnTo>
                  <a:lnTo>
                    <a:pt x="1244214" y="881825"/>
                  </a:lnTo>
                  <a:lnTo>
                    <a:pt x="1216994" y="925134"/>
                  </a:lnTo>
                  <a:lnTo>
                    <a:pt x="1190251" y="968746"/>
                  </a:lnTo>
                  <a:lnTo>
                    <a:pt x="1164007" y="1012677"/>
                  </a:lnTo>
                  <a:lnTo>
                    <a:pt x="1158698" y="1021814"/>
                  </a:lnTo>
                  <a:close/>
                </a:path>
                <a:path w="1577975" h="1311275">
                  <a:moveTo>
                    <a:pt x="1004132" y="1311172"/>
                  </a:moveTo>
                  <a:lnTo>
                    <a:pt x="911214" y="1268941"/>
                  </a:lnTo>
                  <a:lnTo>
                    <a:pt x="631245" y="1144997"/>
                  </a:lnTo>
                  <a:lnTo>
                    <a:pt x="41490" y="893706"/>
                  </a:lnTo>
                  <a:lnTo>
                    <a:pt x="33176" y="886195"/>
                  </a:lnTo>
                  <a:lnTo>
                    <a:pt x="22579" y="883190"/>
                  </a:lnTo>
                  <a:lnTo>
                    <a:pt x="500742" y="883190"/>
                  </a:lnTo>
                  <a:lnTo>
                    <a:pt x="493576" y="895841"/>
                  </a:lnTo>
                  <a:lnTo>
                    <a:pt x="495423" y="912450"/>
                  </a:lnTo>
                  <a:lnTo>
                    <a:pt x="505441" y="926121"/>
                  </a:lnTo>
                  <a:lnTo>
                    <a:pt x="520586" y="933847"/>
                  </a:lnTo>
                  <a:lnTo>
                    <a:pt x="523059" y="936542"/>
                  </a:lnTo>
                  <a:lnTo>
                    <a:pt x="572373" y="961192"/>
                  </a:lnTo>
                  <a:lnTo>
                    <a:pt x="615231" y="980181"/>
                  </a:lnTo>
                  <a:lnTo>
                    <a:pt x="658687" y="997737"/>
                  </a:lnTo>
                  <a:lnTo>
                    <a:pt x="702760" y="1013689"/>
                  </a:lnTo>
                  <a:lnTo>
                    <a:pt x="703310" y="1013909"/>
                  </a:lnTo>
                  <a:lnTo>
                    <a:pt x="703805" y="1013909"/>
                  </a:lnTo>
                  <a:lnTo>
                    <a:pt x="704354" y="1014074"/>
                  </a:lnTo>
                  <a:lnTo>
                    <a:pt x="713805" y="1019789"/>
                  </a:lnTo>
                  <a:lnTo>
                    <a:pt x="724358" y="1021814"/>
                  </a:lnTo>
                  <a:lnTo>
                    <a:pt x="1158698" y="1021814"/>
                  </a:lnTo>
                  <a:lnTo>
                    <a:pt x="1138285" y="1056942"/>
                  </a:lnTo>
                  <a:lnTo>
                    <a:pt x="1113105" y="1101556"/>
                  </a:lnTo>
                  <a:lnTo>
                    <a:pt x="1088490" y="1146532"/>
                  </a:lnTo>
                  <a:lnTo>
                    <a:pt x="1064462" y="1191887"/>
                  </a:lnTo>
                  <a:lnTo>
                    <a:pt x="1041043" y="1237634"/>
                  </a:lnTo>
                  <a:lnTo>
                    <a:pt x="1018255" y="1283788"/>
                  </a:lnTo>
                  <a:lnTo>
                    <a:pt x="1016387" y="1285988"/>
                  </a:lnTo>
                  <a:lnTo>
                    <a:pt x="1014628" y="1288462"/>
                  </a:lnTo>
                  <a:lnTo>
                    <a:pt x="1013200" y="1291596"/>
                  </a:lnTo>
                  <a:lnTo>
                    <a:pt x="1010232" y="1297975"/>
                  </a:lnTo>
                  <a:lnTo>
                    <a:pt x="1007210" y="1304574"/>
                  </a:lnTo>
                  <a:lnTo>
                    <a:pt x="1004132" y="13111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747126" y="6910666"/>
              <a:ext cx="753110" cy="723900"/>
            </a:xfrm>
            <a:custGeom>
              <a:avLst/>
              <a:gdLst/>
              <a:ahLst/>
              <a:cxnLst/>
              <a:rect l="l" t="t" r="r" b="b"/>
              <a:pathLst>
                <a:path w="753109" h="723900">
                  <a:moveTo>
                    <a:pt x="437311" y="491020"/>
                  </a:moveTo>
                  <a:lnTo>
                    <a:pt x="374637" y="440791"/>
                  </a:lnTo>
                  <a:lnTo>
                    <a:pt x="327507" y="420509"/>
                  </a:lnTo>
                  <a:lnTo>
                    <a:pt x="279590" y="402259"/>
                  </a:lnTo>
                  <a:lnTo>
                    <a:pt x="226936" y="385241"/>
                  </a:lnTo>
                  <a:lnTo>
                    <a:pt x="223354" y="384975"/>
                  </a:lnTo>
                  <a:lnTo>
                    <a:pt x="219900" y="385076"/>
                  </a:lnTo>
                  <a:lnTo>
                    <a:pt x="212801" y="384340"/>
                  </a:lnTo>
                  <a:lnTo>
                    <a:pt x="205574" y="385419"/>
                  </a:lnTo>
                  <a:lnTo>
                    <a:pt x="198450" y="388569"/>
                  </a:lnTo>
                  <a:lnTo>
                    <a:pt x="191655" y="394042"/>
                  </a:lnTo>
                  <a:lnTo>
                    <a:pt x="82981" y="506793"/>
                  </a:lnTo>
                  <a:lnTo>
                    <a:pt x="46456" y="544068"/>
                  </a:lnTo>
                  <a:lnTo>
                    <a:pt x="9372" y="580783"/>
                  </a:lnTo>
                  <a:lnTo>
                    <a:pt x="0" y="597319"/>
                  </a:lnTo>
                  <a:lnTo>
                    <a:pt x="1841" y="613930"/>
                  </a:lnTo>
                  <a:lnTo>
                    <a:pt x="11861" y="627595"/>
                  </a:lnTo>
                  <a:lnTo>
                    <a:pt x="27012" y="635330"/>
                  </a:lnTo>
                  <a:lnTo>
                    <a:pt x="29476" y="638022"/>
                  </a:lnTo>
                  <a:lnTo>
                    <a:pt x="78790" y="662673"/>
                  </a:lnTo>
                  <a:lnTo>
                    <a:pt x="121653" y="681659"/>
                  </a:lnTo>
                  <a:lnTo>
                    <a:pt x="165112" y="699223"/>
                  </a:lnTo>
                  <a:lnTo>
                    <a:pt x="209727" y="715391"/>
                  </a:lnTo>
                  <a:lnTo>
                    <a:pt x="210769" y="715556"/>
                  </a:lnTo>
                  <a:lnTo>
                    <a:pt x="220230" y="721271"/>
                  </a:lnTo>
                  <a:lnTo>
                    <a:pt x="230784" y="723290"/>
                  </a:lnTo>
                  <a:lnTo>
                    <a:pt x="241579" y="720725"/>
                  </a:lnTo>
                  <a:lnTo>
                    <a:pt x="251777" y="712635"/>
                  </a:lnTo>
                  <a:lnTo>
                    <a:pt x="320662" y="632726"/>
                  </a:lnTo>
                  <a:lnTo>
                    <a:pt x="355447" y="593026"/>
                  </a:lnTo>
                  <a:lnTo>
                    <a:pt x="390652" y="553732"/>
                  </a:lnTo>
                  <a:lnTo>
                    <a:pt x="430479" y="510781"/>
                  </a:lnTo>
                  <a:lnTo>
                    <a:pt x="432904" y="506222"/>
                  </a:lnTo>
                  <a:lnTo>
                    <a:pt x="437311" y="491020"/>
                  </a:lnTo>
                  <a:close/>
                </a:path>
                <a:path w="753109" h="723900">
                  <a:moveTo>
                    <a:pt x="753033" y="106705"/>
                  </a:moveTo>
                  <a:lnTo>
                    <a:pt x="690384" y="56451"/>
                  </a:lnTo>
                  <a:lnTo>
                    <a:pt x="643280" y="36156"/>
                  </a:lnTo>
                  <a:lnTo>
                    <a:pt x="595350" y="17907"/>
                  </a:lnTo>
                  <a:lnTo>
                    <a:pt x="546608" y="2032"/>
                  </a:lnTo>
                  <a:lnTo>
                    <a:pt x="539127" y="660"/>
                  </a:lnTo>
                  <a:lnTo>
                    <a:pt x="535673" y="774"/>
                  </a:lnTo>
                  <a:lnTo>
                    <a:pt x="528561" y="0"/>
                  </a:lnTo>
                  <a:lnTo>
                    <a:pt x="521335" y="1054"/>
                  </a:lnTo>
                  <a:lnTo>
                    <a:pt x="514197" y="4203"/>
                  </a:lnTo>
                  <a:lnTo>
                    <a:pt x="507365" y="9677"/>
                  </a:lnTo>
                  <a:lnTo>
                    <a:pt x="398703" y="122440"/>
                  </a:lnTo>
                  <a:lnTo>
                    <a:pt x="362178" y="159702"/>
                  </a:lnTo>
                  <a:lnTo>
                    <a:pt x="325081" y="196418"/>
                  </a:lnTo>
                  <a:lnTo>
                    <a:pt x="315747" y="212953"/>
                  </a:lnTo>
                  <a:lnTo>
                    <a:pt x="317601" y="229577"/>
                  </a:lnTo>
                  <a:lnTo>
                    <a:pt x="327634" y="243255"/>
                  </a:lnTo>
                  <a:lnTo>
                    <a:pt x="342773" y="251015"/>
                  </a:lnTo>
                  <a:lnTo>
                    <a:pt x="345249" y="253657"/>
                  </a:lnTo>
                  <a:lnTo>
                    <a:pt x="394538" y="278345"/>
                  </a:lnTo>
                  <a:lnTo>
                    <a:pt x="437413" y="297332"/>
                  </a:lnTo>
                  <a:lnTo>
                    <a:pt x="480872" y="314896"/>
                  </a:lnTo>
                  <a:lnTo>
                    <a:pt x="526491" y="331241"/>
                  </a:lnTo>
                  <a:lnTo>
                    <a:pt x="535978" y="336956"/>
                  </a:lnTo>
                  <a:lnTo>
                    <a:pt x="546544" y="338963"/>
                  </a:lnTo>
                  <a:lnTo>
                    <a:pt x="557352" y="336359"/>
                  </a:lnTo>
                  <a:lnTo>
                    <a:pt x="567537" y="328282"/>
                  </a:lnTo>
                  <a:lnTo>
                    <a:pt x="636435" y="248361"/>
                  </a:lnTo>
                  <a:lnTo>
                    <a:pt x="671207" y="208661"/>
                  </a:lnTo>
                  <a:lnTo>
                    <a:pt x="706424" y="169367"/>
                  </a:lnTo>
                  <a:lnTo>
                    <a:pt x="746201" y="126415"/>
                  </a:lnTo>
                  <a:lnTo>
                    <a:pt x="748677" y="121856"/>
                  </a:lnTo>
                  <a:lnTo>
                    <a:pt x="753033" y="106705"/>
                  </a:lnTo>
                  <a:close/>
                </a:path>
              </a:pathLst>
            </a:custGeom>
            <a:solidFill>
              <a:srgbClr val="95DA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237132" y="7495336"/>
              <a:ext cx="4051300" cy="2792095"/>
            </a:xfrm>
            <a:custGeom>
              <a:avLst/>
              <a:gdLst/>
              <a:ahLst/>
              <a:cxnLst/>
              <a:rect l="l" t="t" r="r" b="b"/>
              <a:pathLst>
                <a:path w="4051300" h="2792095">
                  <a:moveTo>
                    <a:pt x="1946579" y="1806270"/>
                  </a:moveTo>
                  <a:lnTo>
                    <a:pt x="1944357" y="1759966"/>
                  </a:lnTo>
                  <a:lnTo>
                    <a:pt x="1935467" y="1713496"/>
                  </a:lnTo>
                  <a:lnTo>
                    <a:pt x="1919173" y="1667014"/>
                  </a:lnTo>
                  <a:lnTo>
                    <a:pt x="1896605" y="1633639"/>
                  </a:lnTo>
                  <a:lnTo>
                    <a:pt x="1869262" y="1621155"/>
                  </a:lnTo>
                  <a:lnTo>
                    <a:pt x="1850898" y="1622069"/>
                  </a:lnTo>
                  <a:lnTo>
                    <a:pt x="1812112" y="1639201"/>
                  </a:lnTo>
                  <a:lnTo>
                    <a:pt x="1759839" y="1683753"/>
                  </a:lnTo>
                  <a:lnTo>
                    <a:pt x="1729994" y="1717078"/>
                  </a:lnTo>
                  <a:lnTo>
                    <a:pt x="1704759" y="1749082"/>
                  </a:lnTo>
                  <a:lnTo>
                    <a:pt x="1685937" y="1775231"/>
                  </a:lnTo>
                  <a:lnTo>
                    <a:pt x="1682864" y="1777326"/>
                  </a:lnTo>
                  <a:lnTo>
                    <a:pt x="1647507" y="1823999"/>
                  </a:lnTo>
                  <a:lnTo>
                    <a:pt x="1617941" y="1864969"/>
                  </a:lnTo>
                  <a:lnTo>
                    <a:pt x="1588668" y="1906155"/>
                  </a:lnTo>
                  <a:lnTo>
                    <a:pt x="1559674" y="1947519"/>
                  </a:lnTo>
                  <a:lnTo>
                    <a:pt x="1530921" y="1989061"/>
                  </a:lnTo>
                  <a:lnTo>
                    <a:pt x="1502397" y="2030768"/>
                  </a:lnTo>
                  <a:lnTo>
                    <a:pt x="1474050" y="2072589"/>
                  </a:lnTo>
                  <a:lnTo>
                    <a:pt x="1445869" y="2114524"/>
                  </a:lnTo>
                  <a:lnTo>
                    <a:pt x="1389888" y="2198662"/>
                  </a:lnTo>
                  <a:lnTo>
                    <a:pt x="1222806" y="2451684"/>
                  </a:lnTo>
                  <a:lnTo>
                    <a:pt x="1166660" y="2535707"/>
                  </a:lnTo>
                  <a:lnTo>
                    <a:pt x="1138364" y="2577579"/>
                  </a:lnTo>
                  <a:lnTo>
                    <a:pt x="1109891" y="2619311"/>
                  </a:lnTo>
                  <a:lnTo>
                    <a:pt x="1081201" y="2660904"/>
                  </a:lnTo>
                  <a:lnTo>
                    <a:pt x="1052271" y="2702331"/>
                  </a:lnTo>
                  <a:lnTo>
                    <a:pt x="1023073" y="2743568"/>
                  </a:lnTo>
                  <a:lnTo>
                    <a:pt x="995426" y="2779611"/>
                  </a:lnTo>
                  <a:lnTo>
                    <a:pt x="986574" y="2791663"/>
                  </a:lnTo>
                  <a:lnTo>
                    <a:pt x="1382788" y="2791663"/>
                  </a:lnTo>
                  <a:lnTo>
                    <a:pt x="1523784" y="2595168"/>
                  </a:lnTo>
                  <a:lnTo>
                    <a:pt x="1553768" y="2552852"/>
                  </a:lnTo>
                  <a:lnTo>
                    <a:pt x="1583575" y="2510396"/>
                  </a:lnTo>
                  <a:lnTo>
                    <a:pt x="1613128" y="2467775"/>
                  </a:lnTo>
                  <a:lnTo>
                    <a:pt x="1642376" y="2424963"/>
                  </a:lnTo>
                  <a:lnTo>
                    <a:pt x="1671281" y="2381897"/>
                  </a:lnTo>
                  <a:lnTo>
                    <a:pt x="1699793" y="2338578"/>
                  </a:lnTo>
                  <a:lnTo>
                    <a:pt x="1727847" y="2294953"/>
                  </a:lnTo>
                  <a:lnTo>
                    <a:pt x="1755419" y="2250998"/>
                  </a:lnTo>
                  <a:lnTo>
                    <a:pt x="1782445" y="2206663"/>
                  </a:lnTo>
                  <a:lnTo>
                    <a:pt x="1786775" y="2195068"/>
                  </a:lnTo>
                  <a:lnTo>
                    <a:pt x="1811769" y="2155888"/>
                  </a:lnTo>
                  <a:lnTo>
                    <a:pt x="1836648" y="2115413"/>
                  </a:lnTo>
                  <a:lnTo>
                    <a:pt x="1860702" y="2073757"/>
                  </a:lnTo>
                  <a:lnTo>
                    <a:pt x="1883181" y="2031047"/>
                  </a:lnTo>
                  <a:lnTo>
                    <a:pt x="1903361" y="1987423"/>
                  </a:lnTo>
                  <a:lnTo>
                    <a:pt x="1920532" y="1942998"/>
                  </a:lnTo>
                  <a:lnTo>
                    <a:pt x="1933943" y="1897913"/>
                  </a:lnTo>
                  <a:lnTo>
                    <a:pt x="1942858" y="1852295"/>
                  </a:lnTo>
                  <a:lnTo>
                    <a:pt x="1946579" y="1806270"/>
                  </a:lnTo>
                  <a:close/>
                </a:path>
                <a:path w="4051300" h="2792095">
                  <a:moveTo>
                    <a:pt x="4050855" y="1983562"/>
                  </a:moveTo>
                  <a:lnTo>
                    <a:pt x="987653" y="616483"/>
                  </a:lnTo>
                  <a:lnTo>
                    <a:pt x="987412" y="616369"/>
                  </a:lnTo>
                  <a:lnTo>
                    <a:pt x="979766" y="613892"/>
                  </a:lnTo>
                  <a:lnTo>
                    <a:pt x="972426" y="613232"/>
                  </a:lnTo>
                  <a:lnTo>
                    <a:pt x="965466" y="614172"/>
                  </a:lnTo>
                  <a:lnTo>
                    <a:pt x="959002" y="616483"/>
                  </a:lnTo>
                  <a:lnTo>
                    <a:pt x="953884" y="614337"/>
                  </a:lnTo>
                  <a:lnTo>
                    <a:pt x="948778" y="612305"/>
                  </a:lnTo>
                  <a:lnTo>
                    <a:pt x="943724" y="610158"/>
                  </a:lnTo>
                  <a:lnTo>
                    <a:pt x="955230" y="578548"/>
                  </a:lnTo>
                  <a:lnTo>
                    <a:pt x="980465" y="516788"/>
                  </a:lnTo>
                  <a:lnTo>
                    <a:pt x="1000480" y="471779"/>
                  </a:lnTo>
                  <a:lnTo>
                    <a:pt x="1020546" y="427977"/>
                  </a:lnTo>
                  <a:lnTo>
                    <a:pt x="927633" y="385749"/>
                  </a:lnTo>
                  <a:lnTo>
                    <a:pt x="647661" y="261810"/>
                  </a:lnTo>
                  <a:lnTo>
                    <a:pt x="57899" y="10515"/>
                  </a:lnTo>
                  <a:lnTo>
                    <a:pt x="49593" y="3009"/>
                  </a:lnTo>
                  <a:lnTo>
                    <a:pt x="38989" y="0"/>
                  </a:lnTo>
                  <a:lnTo>
                    <a:pt x="27482" y="1104"/>
                  </a:lnTo>
                  <a:lnTo>
                    <a:pt x="16421" y="5892"/>
                  </a:lnTo>
                  <a:lnTo>
                    <a:pt x="8928" y="12014"/>
                  </a:lnTo>
                  <a:lnTo>
                    <a:pt x="3225" y="19989"/>
                  </a:lnTo>
                  <a:lnTo>
                    <a:pt x="0" y="29654"/>
                  </a:lnTo>
                  <a:lnTo>
                    <a:pt x="25" y="41452"/>
                  </a:lnTo>
                  <a:lnTo>
                    <a:pt x="7124" y="89484"/>
                  </a:lnTo>
                  <a:lnTo>
                    <a:pt x="14579" y="138112"/>
                  </a:lnTo>
                  <a:lnTo>
                    <a:pt x="22110" y="186728"/>
                  </a:lnTo>
                  <a:lnTo>
                    <a:pt x="29578" y="235356"/>
                  </a:lnTo>
                  <a:lnTo>
                    <a:pt x="36804" y="284022"/>
                  </a:lnTo>
                  <a:lnTo>
                    <a:pt x="37566" y="289356"/>
                  </a:lnTo>
                  <a:lnTo>
                    <a:pt x="39281" y="293649"/>
                  </a:lnTo>
                  <a:lnTo>
                    <a:pt x="41643" y="297116"/>
                  </a:lnTo>
                  <a:lnTo>
                    <a:pt x="44323" y="303999"/>
                  </a:lnTo>
                  <a:lnTo>
                    <a:pt x="48488" y="310286"/>
                  </a:lnTo>
                  <a:lnTo>
                    <a:pt x="54254" y="315658"/>
                  </a:lnTo>
                  <a:lnTo>
                    <a:pt x="61696" y="319824"/>
                  </a:lnTo>
                  <a:lnTo>
                    <a:pt x="924763" y="672350"/>
                  </a:lnTo>
                  <a:lnTo>
                    <a:pt x="914031" y="721906"/>
                  </a:lnTo>
                  <a:lnTo>
                    <a:pt x="908431" y="770623"/>
                  </a:lnTo>
                  <a:lnTo>
                    <a:pt x="909066" y="817867"/>
                  </a:lnTo>
                  <a:lnTo>
                    <a:pt x="917003" y="862977"/>
                  </a:lnTo>
                  <a:lnTo>
                    <a:pt x="933323" y="905319"/>
                  </a:lnTo>
                  <a:lnTo>
                    <a:pt x="959129" y="944232"/>
                  </a:lnTo>
                  <a:lnTo>
                    <a:pt x="995502" y="979081"/>
                  </a:lnTo>
                  <a:lnTo>
                    <a:pt x="1043520" y="1009205"/>
                  </a:lnTo>
                  <a:lnTo>
                    <a:pt x="1056208" y="1012837"/>
                  </a:lnTo>
                  <a:lnTo>
                    <a:pt x="2637409" y="1784477"/>
                  </a:lnTo>
                  <a:lnTo>
                    <a:pt x="3230080" y="2062721"/>
                  </a:lnTo>
                  <a:lnTo>
                    <a:pt x="3692271" y="2270722"/>
                  </a:lnTo>
                  <a:lnTo>
                    <a:pt x="4050855" y="2425598"/>
                  </a:lnTo>
                  <a:lnTo>
                    <a:pt x="4050855" y="1983562"/>
                  </a:lnTo>
                  <a:close/>
                </a:path>
              </a:pathLst>
            </a:custGeom>
            <a:solidFill>
              <a:srgbClr val="57B4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499806" y="6714477"/>
              <a:ext cx="3788410" cy="2446655"/>
            </a:xfrm>
            <a:custGeom>
              <a:avLst/>
              <a:gdLst/>
              <a:ahLst/>
              <a:cxnLst/>
              <a:rect l="l" t="t" r="r" b="b"/>
              <a:pathLst>
                <a:path w="3788409" h="2446654">
                  <a:moveTo>
                    <a:pt x="329831" y="243598"/>
                  </a:moveTo>
                  <a:lnTo>
                    <a:pt x="323151" y="210235"/>
                  </a:lnTo>
                  <a:lnTo>
                    <a:pt x="298348" y="189369"/>
                  </a:lnTo>
                  <a:lnTo>
                    <a:pt x="263944" y="195859"/>
                  </a:lnTo>
                  <a:lnTo>
                    <a:pt x="223215" y="227888"/>
                  </a:lnTo>
                  <a:lnTo>
                    <a:pt x="186423" y="264007"/>
                  </a:lnTo>
                  <a:lnTo>
                    <a:pt x="152819" y="303352"/>
                  </a:lnTo>
                  <a:lnTo>
                    <a:pt x="121678" y="345071"/>
                  </a:lnTo>
                  <a:lnTo>
                    <a:pt x="92240" y="388302"/>
                  </a:lnTo>
                  <a:lnTo>
                    <a:pt x="35483" y="475830"/>
                  </a:lnTo>
                  <a:lnTo>
                    <a:pt x="6692" y="518414"/>
                  </a:lnTo>
                  <a:lnTo>
                    <a:pt x="0" y="552665"/>
                  </a:lnTo>
                  <a:lnTo>
                    <a:pt x="20802" y="577418"/>
                  </a:lnTo>
                  <a:lnTo>
                    <a:pt x="54216" y="584174"/>
                  </a:lnTo>
                  <a:lnTo>
                    <a:pt x="85394" y="564438"/>
                  </a:lnTo>
                  <a:lnTo>
                    <a:pt x="114033" y="521474"/>
                  </a:lnTo>
                  <a:lnTo>
                    <a:pt x="170967" y="431355"/>
                  </a:lnTo>
                  <a:lnTo>
                    <a:pt x="201142" y="387083"/>
                  </a:lnTo>
                  <a:lnTo>
                    <a:pt x="233730" y="345236"/>
                  </a:lnTo>
                  <a:lnTo>
                    <a:pt x="269684" y="307263"/>
                  </a:lnTo>
                  <a:lnTo>
                    <a:pt x="309943" y="274599"/>
                  </a:lnTo>
                  <a:lnTo>
                    <a:pt x="329831" y="243598"/>
                  </a:lnTo>
                  <a:close/>
                </a:path>
                <a:path w="3788409" h="2446654">
                  <a:moveTo>
                    <a:pt x="649897" y="75666"/>
                  </a:moveTo>
                  <a:lnTo>
                    <a:pt x="588911" y="24434"/>
                  </a:lnTo>
                  <a:lnTo>
                    <a:pt x="547827" y="8813"/>
                  </a:lnTo>
                  <a:lnTo>
                    <a:pt x="506425" y="292"/>
                  </a:lnTo>
                  <a:lnTo>
                    <a:pt x="465442" y="0"/>
                  </a:lnTo>
                  <a:lnTo>
                    <a:pt x="425615" y="9055"/>
                  </a:lnTo>
                  <a:lnTo>
                    <a:pt x="387667" y="28587"/>
                  </a:lnTo>
                  <a:lnTo>
                    <a:pt x="352361" y="59715"/>
                  </a:lnTo>
                  <a:lnTo>
                    <a:pt x="340296" y="94259"/>
                  </a:lnTo>
                  <a:lnTo>
                    <a:pt x="355041" y="124612"/>
                  </a:lnTo>
                  <a:lnTo>
                    <a:pt x="384556" y="138633"/>
                  </a:lnTo>
                  <a:lnTo>
                    <a:pt x="416826" y="124155"/>
                  </a:lnTo>
                  <a:lnTo>
                    <a:pt x="456171" y="95618"/>
                  </a:lnTo>
                  <a:lnTo>
                    <a:pt x="497497" y="90220"/>
                  </a:lnTo>
                  <a:lnTo>
                    <a:pt x="540029" y="101942"/>
                  </a:lnTo>
                  <a:lnTo>
                    <a:pt x="582955" y="124815"/>
                  </a:lnTo>
                  <a:lnTo>
                    <a:pt x="618337" y="129870"/>
                  </a:lnTo>
                  <a:lnTo>
                    <a:pt x="643496" y="108559"/>
                  </a:lnTo>
                  <a:lnTo>
                    <a:pt x="649897" y="75666"/>
                  </a:lnTo>
                  <a:close/>
                </a:path>
                <a:path w="3788409" h="2446654">
                  <a:moveTo>
                    <a:pt x="1007833" y="2186495"/>
                  </a:moveTo>
                  <a:lnTo>
                    <a:pt x="942403" y="2129498"/>
                  </a:lnTo>
                  <a:lnTo>
                    <a:pt x="896302" y="2103551"/>
                  </a:lnTo>
                  <a:lnTo>
                    <a:pt x="848829" y="2079713"/>
                  </a:lnTo>
                  <a:lnTo>
                    <a:pt x="800074" y="2058898"/>
                  </a:lnTo>
                  <a:lnTo>
                    <a:pt x="750138" y="2042020"/>
                  </a:lnTo>
                  <a:lnTo>
                    <a:pt x="699096" y="2029980"/>
                  </a:lnTo>
                  <a:lnTo>
                    <a:pt x="647052" y="2023681"/>
                  </a:lnTo>
                  <a:lnTo>
                    <a:pt x="594106" y="2024037"/>
                  </a:lnTo>
                  <a:lnTo>
                    <a:pt x="545960" y="2031453"/>
                  </a:lnTo>
                  <a:lnTo>
                    <a:pt x="501002" y="2045754"/>
                  </a:lnTo>
                  <a:lnTo>
                    <a:pt x="459143" y="2066124"/>
                  </a:lnTo>
                  <a:lnTo>
                    <a:pt x="420281" y="2091766"/>
                  </a:lnTo>
                  <a:lnTo>
                    <a:pt x="384289" y="2121852"/>
                  </a:lnTo>
                  <a:lnTo>
                    <a:pt x="351091" y="2155609"/>
                  </a:lnTo>
                  <a:lnTo>
                    <a:pt x="320573" y="2192210"/>
                  </a:lnTo>
                  <a:lnTo>
                    <a:pt x="292620" y="2230869"/>
                  </a:lnTo>
                  <a:lnTo>
                    <a:pt x="267131" y="2270760"/>
                  </a:lnTo>
                  <a:lnTo>
                    <a:pt x="262293" y="2306320"/>
                  </a:lnTo>
                  <a:lnTo>
                    <a:pt x="283667" y="2331555"/>
                  </a:lnTo>
                  <a:lnTo>
                    <a:pt x="316445" y="2337892"/>
                  </a:lnTo>
                  <a:lnTo>
                    <a:pt x="345821" y="2316784"/>
                  </a:lnTo>
                  <a:lnTo>
                    <a:pt x="372681" y="2274963"/>
                  </a:lnTo>
                  <a:lnTo>
                    <a:pt x="402424" y="2235060"/>
                  </a:lnTo>
                  <a:lnTo>
                    <a:pt x="435457" y="2198484"/>
                  </a:lnTo>
                  <a:lnTo>
                    <a:pt x="472160" y="2166683"/>
                  </a:lnTo>
                  <a:lnTo>
                    <a:pt x="512902" y="2141080"/>
                  </a:lnTo>
                  <a:lnTo>
                    <a:pt x="558076" y="2123097"/>
                  </a:lnTo>
                  <a:lnTo>
                    <a:pt x="608063" y="2114156"/>
                  </a:lnTo>
                  <a:lnTo>
                    <a:pt x="658939" y="2114905"/>
                  </a:lnTo>
                  <a:lnTo>
                    <a:pt x="709218" y="2123719"/>
                  </a:lnTo>
                  <a:lnTo>
                    <a:pt x="758609" y="2139061"/>
                  </a:lnTo>
                  <a:lnTo>
                    <a:pt x="806805" y="2159431"/>
                  </a:lnTo>
                  <a:lnTo>
                    <a:pt x="853478" y="2183295"/>
                  </a:lnTo>
                  <a:lnTo>
                    <a:pt x="898321" y="2209127"/>
                  </a:lnTo>
                  <a:lnTo>
                    <a:pt x="941031" y="2235403"/>
                  </a:lnTo>
                  <a:lnTo>
                    <a:pt x="976287" y="2240673"/>
                  </a:lnTo>
                  <a:lnTo>
                    <a:pt x="1001395" y="2219439"/>
                  </a:lnTo>
                  <a:lnTo>
                    <a:pt x="1007833" y="2186495"/>
                  </a:lnTo>
                  <a:close/>
                </a:path>
                <a:path w="3788409" h="2446654">
                  <a:moveTo>
                    <a:pt x="1432407" y="2392515"/>
                  </a:moveTo>
                  <a:lnTo>
                    <a:pt x="1410182" y="2365121"/>
                  </a:lnTo>
                  <a:lnTo>
                    <a:pt x="1364246" y="2340546"/>
                  </a:lnTo>
                  <a:lnTo>
                    <a:pt x="1273594" y="2289708"/>
                  </a:lnTo>
                  <a:lnTo>
                    <a:pt x="1227772" y="2265388"/>
                  </a:lnTo>
                  <a:lnTo>
                    <a:pt x="1180884" y="2243074"/>
                  </a:lnTo>
                  <a:lnTo>
                    <a:pt x="1132395" y="2223744"/>
                  </a:lnTo>
                  <a:lnTo>
                    <a:pt x="1097432" y="2226449"/>
                  </a:lnTo>
                  <a:lnTo>
                    <a:pt x="1078814" y="2253030"/>
                  </a:lnTo>
                  <a:lnTo>
                    <a:pt x="1080922" y="2286952"/>
                  </a:lnTo>
                  <a:lnTo>
                    <a:pt x="1108151" y="2311679"/>
                  </a:lnTo>
                  <a:lnTo>
                    <a:pt x="1152817" y="2329611"/>
                  </a:lnTo>
                  <a:lnTo>
                    <a:pt x="1196022" y="2350516"/>
                  </a:lnTo>
                  <a:lnTo>
                    <a:pt x="1238275" y="2373401"/>
                  </a:lnTo>
                  <a:lnTo>
                    <a:pt x="1321854" y="2421077"/>
                  </a:lnTo>
                  <a:lnTo>
                    <a:pt x="1364183" y="2443861"/>
                  </a:lnTo>
                  <a:lnTo>
                    <a:pt x="1400759" y="2446629"/>
                  </a:lnTo>
                  <a:lnTo>
                    <a:pt x="1426387" y="2424595"/>
                  </a:lnTo>
                  <a:lnTo>
                    <a:pt x="1432407" y="2392515"/>
                  </a:lnTo>
                  <a:close/>
                </a:path>
                <a:path w="3788409" h="2446654">
                  <a:moveTo>
                    <a:pt x="2312035" y="625475"/>
                  </a:moveTo>
                  <a:lnTo>
                    <a:pt x="2289137" y="599744"/>
                  </a:lnTo>
                  <a:lnTo>
                    <a:pt x="2243823" y="578624"/>
                  </a:lnTo>
                  <a:lnTo>
                    <a:pt x="2199081" y="556196"/>
                  </a:lnTo>
                  <a:lnTo>
                    <a:pt x="2154745" y="532841"/>
                  </a:lnTo>
                  <a:lnTo>
                    <a:pt x="2022500" y="460883"/>
                  </a:lnTo>
                  <a:lnTo>
                    <a:pt x="1978152" y="437527"/>
                  </a:lnTo>
                  <a:lnTo>
                    <a:pt x="1933397" y="415124"/>
                  </a:lnTo>
                  <a:lnTo>
                    <a:pt x="1888058" y="394055"/>
                  </a:lnTo>
                  <a:lnTo>
                    <a:pt x="1842008" y="374662"/>
                  </a:lnTo>
                  <a:lnTo>
                    <a:pt x="1795056" y="357365"/>
                  </a:lnTo>
                  <a:lnTo>
                    <a:pt x="1747062" y="342519"/>
                  </a:lnTo>
                  <a:lnTo>
                    <a:pt x="1696046" y="331050"/>
                  </a:lnTo>
                  <a:lnTo>
                    <a:pt x="1643837" y="325170"/>
                  </a:lnTo>
                  <a:lnTo>
                    <a:pt x="1591437" y="325856"/>
                  </a:lnTo>
                  <a:lnTo>
                    <a:pt x="1539913" y="334086"/>
                  </a:lnTo>
                  <a:lnTo>
                    <a:pt x="1490306" y="350875"/>
                  </a:lnTo>
                  <a:lnTo>
                    <a:pt x="1444536" y="376047"/>
                  </a:lnTo>
                  <a:lnTo>
                    <a:pt x="1404302" y="407682"/>
                  </a:lnTo>
                  <a:lnTo>
                    <a:pt x="1369123" y="444690"/>
                  </a:lnTo>
                  <a:lnTo>
                    <a:pt x="1338541" y="485978"/>
                  </a:lnTo>
                  <a:lnTo>
                    <a:pt x="1312087" y="530453"/>
                  </a:lnTo>
                  <a:lnTo>
                    <a:pt x="1289291" y="577037"/>
                  </a:lnTo>
                  <a:lnTo>
                    <a:pt x="1288148" y="614197"/>
                  </a:lnTo>
                  <a:lnTo>
                    <a:pt x="1310678" y="640092"/>
                  </a:lnTo>
                  <a:lnTo>
                    <a:pt x="1342199" y="645960"/>
                  </a:lnTo>
                  <a:lnTo>
                    <a:pt x="1367980" y="623062"/>
                  </a:lnTo>
                  <a:lnTo>
                    <a:pt x="1391081" y="575449"/>
                  </a:lnTo>
                  <a:lnTo>
                    <a:pt x="1418399" y="529932"/>
                  </a:lnTo>
                  <a:lnTo>
                    <a:pt x="1451114" y="488886"/>
                  </a:lnTo>
                  <a:lnTo>
                    <a:pt x="1490395" y="454660"/>
                  </a:lnTo>
                  <a:lnTo>
                    <a:pt x="1537462" y="429615"/>
                  </a:lnTo>
                  <a:lnTo>
                    <a:pt x="1582458" y="417944"/>
                  </a:lnTo>
                  <a:lnTo>
                    <a:pt x="1628521" y="415442"/>
                  </a:lnTo>
                  <a:lnTo>
                    <a:pt x="1674812" y="420128"/>
                  </a:lnTo>
                  <a:lnTo>
                    <a:pt x="1720494" y="429996"/>
                  </a:lnTo>
                  <a:lnTo>
                    <a:pt x="1764753" y="443090"/>
                  </a:lnTo>
                  <a:lnTo>
                    <a:pt x="1810410" y="459295"/>
                  </a:lnTo>
                  <a:lnTo>
                    <a:pt x="1855139" y="477774"/>
                  </a:lnTo>
                  <a:lnTo>
                    <a:pt x="1899094" y="498094"/>
                  </a:lnTo>
                  <a:lnTo>
                    <a:pt x="1942465" y="519849"/>
                  </a:lnTo>
                  <a:lnTo>
                    <a:pt x="1985391" y="542645"/>
                  </a:lnTo>
                  <a:lnTo>
                    <a:pt x="2113216" y="613206"/>
                  </a:lnTo>
                  <a:lnTo>
                    <a:pt x="2156053" y="636092"/>
                  </a:lnTo>
                  <a:lnTo>
                    <a:pt x="2199284" y="657987"/>
                  </a:lnTo>
                  <a:lnTo>
                    <a:pt x="2243074" y="678484"/>
                  </a:lnTo>
                  <a:lnTo>
                    <a:pt x="2280272" y="679551"/>
                  </a:lnTo>
                  <a:lnTo>
                    <a:pt x="2306167" y="656971"/>
                  </a:lnTo>
                  <a:lnTo>
                    <a:pt x="2312035" y="625475"/>
                  </a:lnTo>
                  <a:close/>
                </a:path>
                <a:path w="3788409" h="2446654">
                  <a:moveTo>
                    <a:pt x="3788181" y="1234249"/>
                  </a:moveTo>
                  <a:lnTo>
                    <a:pt x="2464879" y="658368"/>
                  </a:lnTo>
                  <a:lnTo>
                    <a:pt x="2427541" y="657923"/>
                  </a:lnTo>
                  <a:lnTo>
                    <a:pt x="2401595" y="680707"/>
                  </a:lnTo>
                  <a:lnTo>
                    <a:pt x="2395778" y="712012"/>
                  </a:lnTo>
                  <a:lnTo>
                    <a:pt x="2418880" y="737158"/>
                  </a:lnTo>
                  <a:lnTo>
                    <a:pt x="3788181" y="1333157"/>
                  </a:lnTo>
                  <a:lnTo>
                    <a:pt x="3788181" y="12342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0" y="6105191"/>
            <a:ext cx="4217670" cy="4182110"/>
            <a:chOff x="0" y="6105191"/>
            <a:chExt cx="4217670" cy="4182110"/>
          </a:xfrm>
        </p:grpSpPr>
        <p:sp>
          <p:nvSpPr>
            <p:cNvPr id="12" name="object 12"/>
            <p:cNvSpPr/>
            <p:nvPr/>
          </p:nvSpPr>
          <p:spPr>
            <a:xfrm>
              <a:off x="0" y="6105191"/>
              <a:ext cx="4217670" cy="4182110"/>
            </a:xfrm>
            <a:custGeom>
              <a:avLst/>
              <a:gdLst/>
              <a:ahLst/>
              <a:cxnLst/>
              <a:rect l="l" t="t" r="r" b="b"/>
              <a:pathLst>
                <a:path w="4217670" h="4182109">
                  <a:moveTo>
                    <a:pt x="2187698" y="303354"/>
                  </a:moveTo>
                  <a:lnTo>
                    <a:pt x="1058746" y="46277"/>
                  </a:lnTo>
                  <a:lnTo>
                    <a:pt x="1111500" y="46274"/>
                  </a:lnTo>
                  <a:lnTo>
                    <a:pt x="1163926" y="47587"/>
                  </a:lnTo>
                  <a:lnTo>
                    <a:pt x="1216032" y="50176"/>
                  </a:lnTo>
                  <a:lnTo>
                    <a:pt x="1267828" y="54003"/>
                  </a:lnTo>
                  <a:lnTo>
                    <a:pt x="1319322" y="59030"/>
                  </a:lnTo>
                  <a:lnTo>
                    <a:pt x="1370525" y="65219"/>
                  </a:lnTo>
                  <a:lnTo>
                    <a:pt x="1421445" y="72532"/>
                  </a:lnTo>
                  <a:lnTo>
                    <a:pt x="1472093" y="80930"/>
                  </a:lnTo>
                  <a:lnTo>
                    <a:pt x="1522477" y="90375"/>
                  </a:lnTo>
                  <a:lnTo>
                    <a:pt x="1572606" y="100830"/>
                  </a:lnTo>
                  <a:lnTo>
                    <a:pt x="1577850" y="85216"/>
                  </a:lnTo>
                  <a:lnTo>
                    <a:pt x="1596470" y="39456"/>
                  </a:lnTo>
                  <a:lnTo>
                    <a:pt x="1609109" y="26634"/>
                  </a:lnTo>
                  <a:lnTo>
                    <a:pt x="1611948" y="15216"/>
                  </a:lnTo>
                  <a:lnTo>
                    <a:pt x="1618556" y="5836"/>
                  </a:lnTo>
                  <a:lnTo>
                    <a:pt x="1628708" y="197"/>
                  </a:lnTo>
                  <a:lnTo>
                    <a:pt x="1642183" y="0"/>
                  </a:lnTo>
                  <a:lnTo>
                    <a:pt x="1695603" y="11187"/>
                  </a:lnTo>
                  <a:lnTo>
                    <a:pt x="1747662" y="22915"/>
                  </a:lnTo>
                  <a:lnTo>
                    <a:pt x="1798524" y="35517"/>
                  </a:lnTo>
                  <a:lnTo>
                    <a:pt x="1848357" y="49327"/>
                  </a:lnTo>
                  <a:lnTo>
                    <a:pt x="1897327" y="64678"/>
                  </a:lnTo>
                  <a:lnTo>
                    <a:pt x="1945601" y="81904"/>
                  </a:lnTo>
                  <a:lnTo>
                    <a:pt x="1993345" y="101338"/>
                  </a:lnTo>
                  <a:lnTo>
                    <a:pt x="2040726" y="123312"/>
                  </a:lnTo>
                  <a:lnTo>
                    <a:pt x="2087909" y="148162"/>
                  </a:lnTo>
                  <a:lnTo>
                    <a:pt x="2135063" y="176219"/>
                  </a:lnTo>
                  <a:lnTo>
                    <a:pt x="2147159" y="193911"/>
                  </a:lnTo>
                  <a:lnTo>
                    <a:pt x="2146080" y="203664"/>
                  </a:lnTo>
                  <a:lnTo>
                    <a:pt x="2141318" y="212770"/>
                  </a:lnTo>
                  <a:lnTo>
                    <a:pt x="2141085" y="216275"/>
                  </a:lnTo>
                  <a:lnTo>
                    <a:pt x="2140534" y="219933"/>
                  </a:lnTo>
                  <a:lnTo>
                    <a:pt x="2138758" y="223764"/>
                  </a:lnTo>
                  <a:lnTo>
                    <a:pt x="2129271" y="244610"/>
                  </a:lnTo>
                  <a:lnTo>
                    <a:pt x="2115974" y="273694"/>
                  </a:lnTo>
                  <a:lnTo>
                    <a:pt x="2187698" y="303354"/>
                  </a:lnTo>
                  <a:close/>
                </a:path>
                <a:path w="4217670" h="4182109">
                  <a:moveTo>
                    <a:pt x="3862630" y="763934"/>
                  </a:moveTo>
                  <a:lnTo>
                    <a:pt x="2753200" y="511302"/>
                  </a:lnTo>
                  <a:lnTo>
                    <a:pt x="2759460" y="488081"/>
                  </a:lnTo>
                  <a:lnTo>
                    <a:pt x="2766457" y="465090"/>
                  </a:lnTo>
                  <a:lnTo>
                    <a:pt x="2784218" y="420497"/>
                  </a:lnTo>
                  <a:lnTo>
                    <a:pt x="2790812" y="411890"/>
                  </a:lnTo>
                  <a:lnTo>
                    <a:pt x="2795680" y="405808"/>
                  </a:lnTo>
                  <a:lnTo>
                    <a:pt x="2802165" y="401423"/>
                  </a:lnTo>
                  <a:lnTo>
                    <a:pt x="2810194" y="399285"/>
                  </a:lnTo>
                  <a:lnTo>
                    <a:pt x="2819694" y="399943"/>
                  </a:lnTo>
                  <a:lnTo>
                    <a:pt x="3020571" y="444753"/>
                  </a:lnTo>
                  <a:lnTo>
                    <a:pt x="3220695" y="492153"/>
                  </a:lnTo>
                  <a:lnTo>
                    <a:pt x="3419893" y="542952"/>
                  </a:lnTo>
                  <a:lnTo>
                    <a:pt x="3568577" y="583764"/>
                  </a:lnTo>
                  <a:lnTo>
                    <a:pt x="3716569" y="627281"/>
                  </a:lnTo>
                  <a:lnTo>
                    <a:pt x="3814809" y="657963"/>
                  </a:lnTo>
                  <a:lnTo>
                    <a:pt x="3863795" y="673842"/>
                  </a:lnTo>
                  <a:lnTo>
                    <a:pt x="3881237" y="693584"/>
                  </a:lnTo>
                  <a:lnTo>
                    <a:pt x="3879591" y="706505"/>
                  </a:lnTo>
                  <a:lnTo>
                    <a:pt x="3872543" y="718302"/>
                  </a:lnTo>
                  <a:lnTo>
                    <a:pt x="3868770" y="738214"/>
                  </a:lnTo>
                  <a:lnTo>
                    <a:pt x="3863988" y="758986"/>
                  </a:lnTo>
                  <a:lnTo>
                    <a:pt x="3862630" y="763934"/>
                  </a:lnTo>
                  <a:close/>
                </a:path>
                <a:path w="4217670" h="4182109">
                  <a:moveTo>
                    <a:pt x="0" y="4181808"/>
                  </a:moveTo>
                  <a:lnTo>
                    <a:pt x="0" y="3608085"/>
                  </a:lnTo>
                  <a:lnTo>
                    <a:pt x="15095" y="3551453"/>
                  </a:lnTo>
                  <a:lnTo>
                    <a:pt x="28153" y="3502641"/>
                  </a:lnTo>
                  <a:lnTo>
                    <a:pt x="41248" y="3453838"/>
                  </a:lnTo>
                  <a:lnTo>
                    <a:pt x="54378" y="3405044"/>
                  </a:lnTo>
                  <a:lnTo>
                    <a:pt x="67543" y="3356258"/>
                  </a:lnTo>
                  <a:lnTo>
                    <a:pt x="80739" y="3307481"/>
                  </a:lnTo>
                  <a:lnTo>
                    <a:pt x="93967" y="3258712"/>
                  </a:lnTo>
                  <a:lnTo>
                    <a:pt x="107223" y="3209949"/>
                  </a:lnTo>
                  <a:lnTo>
                    <a:pt x="120508" y="3161194"/>
                  </a:lnTo>
                  <a:lnTo>
                    <a:pt x="147153" y="3063703"/>
                  </a:lnTo>
                  <a:lnTo>
                    <a:pt x="173889" y="2966235"/>
                  </a:lnTo>
                  <a:lnTo>
                    <a:pt x="200704" y="2868786"/>
                  </a:lnTo>
                  <a:lnTo>
                    <a:pt x="227586" y="2771354"/>
                  </a:lnTo>
                  <a:lnTo>
                    <a:pt x="268005" y="2625230"/>
                  </a:lnTo>
                  <a:lnTo>
                    <a:pt x="416554" y="2089521"/>
                  </a:lnTo>
                  <a:lnTo>
                    <a:pt x="456975" y="1943393"/>
                  </a:lnTo>
                  <a:lnTo>
                    <a:pt x="483858" y="1845957"/>
                  </a:lnTo>
                  <a:lnTo>
                    <a:pt x="511237" y="1746458"/>
                  </a:lnTo>
                  <a:lnTo>
                    <a:pt x="537592" y="1650378"/>
                  </a:lnTo>
                  <a:lnTo>
                    <a:pt x="564061" y="1553534"/>
                  </a:lnTo>
                  <a:lnTo>
                    <a:pt x="577347" y="1504775"/>
                  </a:lnTo>
                  <a:lnTo>
                    <a:pt x="590605" y="1456009"/>
                  </a:lnTo>
                  <a:lnTo>
                    <a:pt x="603834" y="1407236"/>
                  </a:lnTo>
                  <a:lnTo>
                    <a:pt x="617032" y="1358455"/>
                  </a:lnTo>
                  <a:lnTo>
                    <a:pt x="630198" y="1309666"/>
                  </a:lnTo>
                  <a:lnTo>
                    <a:pt x="643330" y="1260868"/>
                  </a:lnTo>
                  <a:lnTo>
                    <a:pt x="656427" y="1212061"/>
                  </a:lnTo>
                  <a:lnTo>
                    <a:pt x="669487" y="1163244"/>
                  </a:lnTo>
                  <a:lnTo>
                    <a:pt x="682508" y="1114417"/>
                  </a:lnTo>
                  <a:lnTo>
                    <a:pt x="695489" y="1065580"/>
                  </a:lnTo>
                  <a:lnTo>
                    <a:pt x="723348" y="960337"/>
                  </a:lnTo>
                  <a:lnTo>
                    <a:pt x="745395" y="876384"/>
                  </a:lnTo>
                  <a:lnTo>
                    <a:pt x="758151" y="827535"/>
                  </a:lnTo>
                  <a:lnTo>
                    <a:pt x="770859" y="778675"/>
                  </a:lnTo>
                  <a:lnTo>
                    <a:pt x="783517" y="729803"/>
                  </a:lnTo>
                  <a:lnTo>
                    <a:pt x="796123" y="680918"/>
                  </a:lnTo>
                  <a:lnTo>
                    <a:pt x="808675" y="632019"/>
                  </a:lnTo>
                  <a:lnTo>
                    <a:pt x="821173" y="583106"/>
                  </a:lnTo>
                  <a:lnTo>
                    <a:pt x="833613" y="534179"/>
                  </a:lnTo>
                  <a:lnTo>
                    <a:pt x="845994" y="485235"/>
                  </a:lnTo>
                  <a:lnTo>
                    <a:pt x="858315" y="436275"/>
                  </a:lnTo>
                  <a:lnTo>
                    <a:pt x="870574" y="387299"/>
                  </a:lnTo>
                  <a:lnTo>
                    <a:pt x="882768" y="338304"/>
                  </a:lnTo>
                  <a:lnTo>
                    <a:pt x="894896" y="289292"/>
                  </a:lnTo>
                  <a:lnTo>
                    <a:pt x="906957" y="240260"/>
                  </a:lnTo>
                  <a:lnTo>
                    <a:pt x="918948" y="191209"/>
                  </a:lnTo>
                  <a:lnTo>
                    <a:pt x="933181" y="132551"/>
                  </a:lnTo>
                  <a:lnTo>
                    <a:pt x="941346" y="98719"/>
                  </a:lnTo>
                  <a:lnTo>
                    <a:pt x="942798" y="92887"/>
                  </a:lnTo>
                  <a:lnTo>
                    <a:pt x="961230" y="58085"/>
                  </a:lnTo>
                  <a:lnTo>
                    <a:pt x="991303" y="39411"/>
                  </a:lnTo>
                  <a:lnTo>
                    <a:pt x="1026089" y="35862"/>
                  </a:lnTo>
                  <a:lnTo>
                    <a:pt x="1058746" y="46277"/>
                  </a:lnTo>
                  <a:lnTo>
                    <a:pt x="2187698" y="303354"/>
                  </a:lnTo>
                  <a:lnTo>
                    <a:pt x="2257297" y="333103"/>
                  </a:lnTo>
                  <a:lnTo>
                    <a:pt x="2350993" y="374781"/>
                  </a:lnTo>
                  <a:lnTo>
                    <a:pt x="2455990" y="423382"/>
                  </a:lnTo>
                  <a:lnTo>
                    <a:pt x="2490926" y="440002"/>
                  </a:lnTo>
                  <a:lnTo>
                    <a:pt x="2753200" y="511302"/>
                  </a:lnTo>
                  <a:lnTo>
                    <a:pt x="3862630" y="763934"/>
                  </a:lnTo>
                  <a:lnTo>
                    <a:pt x="3858800" y="777887"/>
                  </a:lnTo>
                  <a:lnTo>
                    <a:pt x="3852408" y="797298"/>
                  </a:lnTo>
                  <a:lnTo>
                    <a:pt x="4147998" y="877879"/>
                  </a:lnTo>
                  <a:lnTo>
                    <a:pt x="4180576" y="885297"/>
                  </a:lnTo>
                  <a:lnTo>
                    <a:pt x="4203098" y="900111"/>
                  </a:lnTo>
                  <a:lnTo>
                    <a:pt x="4217669" y="926098"/>
                  </a:lnTo>
                  <a:lnTo>
                    <a:pt x="4217119" y="960935"/>
                  </a:lnTo>
                  <a:lnTo>
                    <a:pt x="4204647" y="1010470"/>
                  </a:lnTo>
                  <a:lnTo>
                    <a:pt x="4191891" y="1059942"/>
                  </a:lnTo>
                  <a:lnTo>
                    <a:pt x="4178857" y="1109353"/>
                  </a:lnTo>
                  <a:lnTo>
                    <a:pt x="4165553" y="1158705"/>
                  </a:lnTo>
                  <a:lnTo>
                    <a:pt x="4151987" y="1207999"/>
                  </a:lnTo>
                  <a:lnTo>
                    <a:pt x="4138168" y="1257236"/>
                  </a:lnTo>
                  <a:lnTo>
                    <a:pt x="4124102" y="1306417"/>
                  </a:lnTo>
                  <a:lnTo>
                    <a:pt x="4109798" y="1355544"/>
                  </a:lnTo>
                  <a:lnTo>
                    <a:pt x="4095263" y="1404619"/>
                  </a:lnTo>
                  <a:lnTo>
                    <a:pt x="4080506" y="1453641"/>
                  </a:lnTo>
                  <a:lnTo>
                    <a:pt x="4065534" y="1502614"/>
                  </a:lnTo>
                  <a:lnTo>
                    <a:pt x="4050355" y="1551538"/>
                  </a:lnTo>
                  <a:lnTo>
                    <a:pt x="4034976" y="1600414"/>
                  </a:lnTo>
                  <a:lnTo>
                    <a:pt x="4019407" y="1649244"/>
                  </a:lnTo>
                  <a:lnTo>
                    <a:pt x="4003654" y="1698030"/>
                  </a:lnTo>
                  <a:lnTo>
                    <a:pt x="3987725" y="1746771"/>
                  </a:lnTo>
                  <a:lnTo>
                    <a:pt x="3971628" y="1795471"/>
                  </a:lnTo>
                  <a:lnTo>
                    <a:pt x="3955371" y="1844130"/>
                  </a:lnTo>
                  <a:lnTo>
                    <a:pt x="3938963" y="1892749"/>
                  </a:lnTo>
                  <a:lnTo>
                    <a:pt x="3922409" y="1941331"/>
                  </a:lnTo>
                  <a:lnTo>
                    <a:pt x="3905720" y="1989875"/>
                  </a:lnTo>
                  <a:lnTo>
                    <a:pt x="3888901" y="2038384"/>
                  </a:lnTo>
                  <a:lnTo>
                    <a:pt x="3871962" y="2086859"/>
                  </a:lnTo>
                  <a:lnTo>
                    <a:pt x="3852577" y="2141714"/>
                  </a:lnTo>
                  <a:lnTo>
                    <a:pt x="3816163" y="2243767"/>
                  </a:lnTo>
                  <a:lnTo>
                    <a:pt x="3799211" y="2290976"/>
                  </a:lnTo>
                  <a:lnTo>
                    <a:pt x="3782184" y="2338161"/>
                  </a:lnTo>
                  <a:lnTo>
                    <a:pt x="3764856" y="2385962"/>
                  </a:lnTo>
                  <a:lnTo>
                    <a:pt x="3747933" y="2432461"/>
                  </a:lnTo>
                  <a:lnTo>
                    <a:pt x="3730723" y="2479578"/>
                  </a:lnTo>
                  <a:lnTo>
                    <a:pt x="3713467" y="2526677"/>
                  </a:lnTo>
                  <a:lnTo>
                    <a:pt x="3696172" y="2573757"/>
                  </a:lnTo>
                  <a:lnTo>
                    <a:pt x="3678844" y="2620819"/>
                  </a:lnTo>
                  <a:lnTo>
                    <a:pt x="3644122" y="2714899"/>
                  </a:lnTo>
                  <a:lnTo>
                    <a:pt x="3574609" y="2902910"/>
                  </a:lnTo>
                  <a:lnTo>
                    <a:pt x="3539935" y="2996863"/>
                  </a:lnTo>
                  <a:lnTo>
                    <a:pt x="3522643" y="3043830"/>
                  </a:lnTo>
                  <a:lnTo>
                    <a:pt x="3505392" y="3090793"/>
                  </a:lnTo>
                  <a:lnTo>
                    <a:pt x="3488187" y="3137753"/>
                  </a:lnTo>
                  <a:lnTo>
                    <a:pt x="3471037" y="3184712"/>
                  </a:lnTo>
                  <a:lnTo>
                    <a:pt x="3453949" y="3231670"/>
                  </a:lnTo>
                  <a:lnTo>
                    <a:pt x="3436930" y="3278629"/>
                  </a:lnTo>
                  <a:lnTo>
                    <a:pt x="3419987" y="3325591"/>
                  </a:lnTo>
                  <a:lnTo>
                    <a:pt x="3403127" y="3372556"/>
                  </a:lnTo>
                  <a:lnTo>
                    <a:pt x="3386358" y="3419526"/>
                  </a:lnTo>
                  <a:lnTo>
                    <a:pt x="3369687" y="3466501"/>
                  </a:lnTo>
                  <a:lnTo>
                    <a:pt x="3353120" y="3513485"/>
                  </a:lnTo>
                  <a:lnTo>
                    <a:pt x="3118227" y="4181808"/>
                  </a:lnTo>
                  <a:lnTo>
                    <a:pt x="0" y="4181808"/>
                  </a:lnTo>
                  <a:close/>
                </a:path>
                <a:path w="4217670" h="4182109">
                  <a:moveTo>
                    <a:pt x="4180576" y="885297"/>
                  </a:moveTo>
                  <a:lnTo>
                    <a:pt x="4147998" y="877879"/>
                  </a:lnTo>
                  <a:lnTo>
                    <a:pt x="4178258" y="883772"/>
                  </a:lnTo>
                  <a:lnTo>
                    <a:pt x="4180576" y="8852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070" y="7170775"/>
              <a:ext cx="3830954" cy="3116580"/>
            </a:xfrm>
            <a:custGeom>
              <a:avLst/>
              <a:gdLst/>
              <a:ahLst/>
              <a:cxnLst/>
              <a:rect l="l" t="t" r="r" b="b"/>
              <a:pathLst>
                <a:path w="3830954" h="3116579">
                  <a:moveTo>
                    <a:pt x="2058873" y="504075"/>
                  </a:moveTo>
                  <a:lnTo>
                    <a:pt x="2008327" y="503097"/>
                  </a:lnTo>
                  <a:lnTo>
                    <a:pt x="1957806" y="500570"/>
                  </a:lnTo>
                  <a:lnTo>
                    <a:pt x="1907374" y="496557"/>
                  </a:lnTo>
                  <a:lnTo>
                    <a:pt x="1857032" y="491096"/>
                  </a:lnTo>
                  <a:lnTo>
                    <a:pt x="1806816" y="484238"/>
                  </a:lnTo>
                  <a:lnTo>
                    <a:pt x="1756765" y="476021"/>
                  </a:lnTo>
                  <a:lnTo>
                    <a:pt x="1706918" y="466496"/>
                  </a:lnTo>
                  <a:lnTo>
                    <a:pt x="1657273" y="455714"/>
                  </a:lnTo>
                  <a:lnTo>
                    <a:pt x="1607896" y="443699"/>
                  </a:lnTo>
                  <a:lnTo>
                    <a:pt x="1558785" y="430517"/>
                  </a:lnTo>
                  <a:lnTo>
                    <a:pt x="1509991" y="416204"/>
                  </a:lnTo>
                  <a:lnTo>
                    <a:pt x="1461541" y="400799"/>
                  </a:lnTo>
                  <a:lnTo>
                    <a:pt x="1413459" y="384365"/>
                  </a:lnTo>
                  <a:lnTo>
                    <a:pt x="1365783" y="366928"/>
                  </a:lnTo>
                  <a:lnTo>
                    <a:pt x="1318526" y="348551"/>
                  </a:lnTo>
                  <a:lnTo>
                    <a:pt x="1271739" y="329260"/>
                  </a:lnTo>
                  <a:lnTo>
                    <a:pt x="1225448" y="309130"/>
                  </a:lnTo>
                  <a:lnTo>
                    <a:pt x="1050696" y="227901"/>
                  </a:lnTo>
                  <a:lnTo>
                    <a:pt x="1004252" y="205282"/>
                  </a:lnTo>
                  <a:lnTo>
                    <a:pt x="957186" y="181305"/>
                  </a:lnTo>
                  <a:lnTo>
                    <a:pt x="910145" y="155879"/>
                  </a:lnTo>
                  <a:lnTo>
                    <a:pt x="863777" y="128968"/>
                  </a:lnTo>
                  <a:lnTo>
                    <a:pt x="818743" y="100495"/>
                  </a:lnTo>
                  <a:lnTo>
                    <a:pt x="784745" y="77000"/>
                  </a:lnTo>
                  <a:lnTo>
                    <a:pt x="752309" y="52438"/>
                  </a:lnTo>
                  <a:lnTo>
                    <a:pt x="721766" y="26784"/>
                  </a:lnTo>
                  <a:lnTo>
                    <a:pt x="693407" y="0"/>
                  </a:lnTo>
                  <a:lnTo>
                    <a:pt x="680427" y="48844"/>
                  </a:lnTo>
                  <a:lnTo>
                    <a:pt x="667410" y="97663"/>
                  </a:lnTo>
                  <a:lnTo>
                    <a:pt x="654354" y="146481"/>
                  </a:lnTo>
                  <a:lnTo>
                    <a:pt x="642137" y="191998"/>
                  </a:lnTo>
                  <a:lnTo>
                    <a:pt x="614959" y="292874"/>
                  </a:lnTo>
                  <a:lnTo>
                    <a:pt x="601751" y="341655"/>
                  </a:lnTo>
                  <a:lnTo>
                    <a:pt x="588530" y="390436"/>
                  </a:lnTo>
                  <a:lnTo>
                    <a:pt x="575271" y="439204"/>
                  </a:lnTo>
                  <a:lnTo>
                    <a:pt x="561987" y="487959"/>
                  </a:lnTo>
                  <a:lnTo>
                    <a:pt x="535343" y="585457"/>
                  </a:lnTo>
                  <a:lnTo>
                    <a:pt x="508596" y="682929"/>
                  </a:lnTo>
                  <a:lnTo>
                    <a:pt x="481787" y="780376"/>
                  </a:lnTo>
                  <a:lnTo>
                    <a:pt x="454901" y="877811"/>
                  </a:lnTo>
                  <a:lnTo>
                    <a:pt x="414477" y="1023950"/>
                  </a:lnTo>
                  <a:lnTo>
                    <a:pt x="265925" y="1559648"/>
                  </a:lnTo>
                  <a:lnTo>
                    <a:pt x="225513" y="1705775"/>
                  </a:lnTo>
                  <a:lnTo>
                    <a:pt x="198628" y="1803209"/>
                  </a:lnTo>
                  <a:lnTo>
                    <a:pt x="171818" y="1900656"/>
                  </a:lnTo>
                  <a:lnTo>
                    <a:pt x="145072" y="1998129"/>
                  </a:lnTo>
                  <a:lnTo>
                    <a:pt x="118427" y="2095614"/>
                  </a:lnTo>
                  <a:lnTo>
                    <a:pt x="105143" y="2144369"/>
                  </a:lnTo>
                  <a:lnTo>
                    <a:pt x="91897" y="2193137"/>
                  </a:lnTo>
                  <a:lnTo>
                    <a:pt x="78663" y="2241905"/>
                  </a:lnTo>
                  <a:lnTo>
                    <a:pt x="65468" y="2290686"/>
                  </a:lnTo>
                  <a:lnTo>
                    <a:pt x="52298" y="2339467"/>
                  </a:lnTo>
                  <a:lnTo>
                    <a:pt x="39166" y="2388260"/>
                  </a:lnTo>
                  <a:lnTo>
                    <a:pt x="26073" y="2437066"/>
                  </a:lnTo>
                  <a:lnTo>
                    <a:pt x="13017" y="2485872"/>
                  </a:lnTo>
                  <a:lnTo>
                    <a:pt x="0" y="2534704"/>
                  </a:lnTo>
                  <a:lnTo>
                    <a:pt x="4267" y="2539022"/>
                  </a:lnTo>
                  <a:lnTo>
                    <a:pt x="8191" y="2543962"/>
                  </a:lnTo>
                  <a:lnTo>
                    <a:pt x="11734" y="2549537"/>
                  </a:lnTo>
                  <a:lnTo>
                    <a:pt x="14871" y="2555760"/>
                  </a:lnTo>
                  <a:lnTo>
                    <a:pt x="34759" y="2598547"/>
                  </a:lnTo>
                  <a:lnTo>
                    <a:pt x="56146" y="2640203"/>
                  </a:lnTo>
                  <a:lnTo>
                    <a:pt x="78955" y="2680703"/>
                  </a:lnTo>
                  <a:lnTo>
                    <a:pt x="103111" y="2720086"/>
                  </a:lnTo>
                  <a:lnTo>
                    <a:pt x="130263" y="2760726"/>
                  </a:lnTo>
                  <a:lnTo>
                    <a:pt x="158877" y="2800045"/>
                  </a:lnTo>
                  <a:lnTo>
                    <a:pt x="188887" y="2838056"/>
                  </a:lnTo>
                  <a:lnTo>
                    <a:pt x="220281" y="2874746"/>
                  </a:lnTo>
                  <a:lnTo>
                    <a:pt x="252971" y="2910103"/>
                  </a:lnTo>
                  <a:lnTo>
                    <a:pt x="286931" y="2944126"/>
                  </a:lnTo>
                  <a:lnTo>
                    <a:pt x="322097" y="2976816"/>
                  </a:lnTo>
                  <a:lnTo>
                    <a:pt x="358432" y="3008160"/>
                  </a:lnTo>
                  <a:lnTo>
                    <a:pt x="395884" y="3038144"/>
                  </a:lnTo>
                  <a:lnTo>
                    <a:pt x="434390" y="3066758"/>
                  </a:lnTo>
                  <a:lnTo>
                    <a:pt x="473900" y="3094024"/>
                  </a:lnTo>
                  <a:lnTo>
                    <a:pt x="508647" y="3116237"/>
                  </a:lnTo>
                  <a:lnTo>
                    <a:pt x="1179626" y="3116237"/>
                  </a:lnTo>
                  <a:lnTo>
                    <a:pt x="1203566" y="3047238"/>
                  </a:lnTo>
                  <a:lnTo>
                    <a:pt x="1220038" y="2999663"/>
                  </a:lnTo>
                  <a:lnTo>
                    <a:pt x="1236472" y="2952089"/>
                  </a:lnTo>
                  <a:lnTo>
                    <a:pt x="1252893" y="2904502"/>
                  </a:lnTo>
                  <a:lnTo>
                    <a:pt x="1285646" y="2809303"/>
                  </a:lnTo>
                  <a:lnTo>
                    <a:pt x="1318310" y="2714079"/>
                  </a:lnTo>
                  <a:lnTo>
                    <a:pt x="1350886" y="2618816"/>
                  </a:lnTo>
                  <a:lnTo>
                    <a:pt x="1383372" y="2523515"/>
                  </a:lnTo>
                  <a:lnTo>
                    <a:pt x="1415783" y="2428202"/>
                  </a:lnTo>
                  <a:lnTo>
                    <a:pt x="1448117" y="2332863"/>
                  </a:lnTo>
                  <a:lnTo>
                    <a:pt x="1480375" y="2237486"/>
                  </a:lnTo>
                  <a:lnTo>
                    <a:pt x="1512570" y="2142096"/>
                  </a:lnTo>
                  <a:lnTo>
                    <a:pt x="1544701" y="2046681"/>
                  </a:lnTo>
                  <a:lnTo>
                    <a:pt x="1576768" y="1951253"/>
                  </a:lnTo>
                  <a:lnTo>
                    <a:pt x="1608785" y="1855800"/>
                  </a:lnTo>
                  <a:lnTo>
                    <a:pt x="1656918" y="1712036"/>
                  </a:lnTo>
                  <a:lnTo>
                    <a:pt x="1705317" y="1567154"/>
                  </a:lnTo>
                  <a:lnTo>
                    <a:pt x="1769745" y="1373924"/>
                  </a:lnTo>
                  <a:lnTo>
                    <a:pt x="1866214" y="1084021"/>
                  </a:lnTo>
                  <a:lnTo>
                    <a:pt x="2045576" y="544131"/>
                  </a:lnTo>
                  <a:lnTo>
                    <a:pt x="2058873" y="504075"/>
                  </a:lnTo>
                  <a:close/>
                </a:path>
                <a:path w="3830954" h="3116579">
                  <a:moveTo>
                    <a:pt x="3830955" y="1130960"/>
                  </a:moveTo>
                  <a:lnTo>
                    <a:pt x="3792347" y="1132332"/>
                  </a:lnTo>
                  <a:lnTo>
                    <a:pt x="3753396" y="1133208"/>
                  </a:lnTo>
                  <a:lnTo>
                    <a:pt x="3714115" y="1133576"/>
                  </a:lnTo>
                  <a:lnTo>
                    <a:pt x="3674592" y="1133398"/>
                  </a:lnTo>
                  <a:lnTo>
                    <a:pt x="3626472" y="1132471"/>
                  </a:lnTo>
                  <a:lnTo>
                    <a:pt x="3578060" y="1130731"/>
                  </a:lnTo>
                  <a:lnTo>
                    <a:pt x="3529368" y="1128191"/>
                  </a:lnTo>
                  <a:lnTo>
                    <a:pt x="3480447" y="1124800"/>
                  </a:lnTo>
                  <a:lnTo>
                    <a:pt x="3431349" y="1120584"/>
                  </a:lnTo>
                  <a:lnTo>
                    <a:pt x="3382124" y="1115491"/>
                  </a:lnTo>
                  <a:lnTo>
                    <a:pt x="3332810" y="1109522"/>
                  </a:lnTo>
                  <a:lnTo>
                    <a:pt x="3283458" y="1102664"/>
                  </a:lnTo>
                  <a:lnTo>
                    <a:pt x="3234131" y="1094905"/>
                  </a:lnTo>
                  <a:lnTo>
                    <a:pt x="3184868" y="1086218"/>
                  </a:lnTo>
                  <a:lnTo>
                    <a:pt x="3135719" y="1076591"/>
                  </a:lnTo>
                  <a:lnTo>
                    <a:pt x="3037954" y="1054481"/>
                  </a:lnTo>
                  <a:lnTo>
                    <a:pt x="2989440" y="1041946"/>
                  </a:lnTo>
                  <a:lnTo>
                    <a:pt x="2941243" y="1028433"/>
                  </a:lnTo>
                  <a:lnTo>
                    <a:pt x="2893390" y="1013891"/>
                  </a:lnTo>
                  <a:lnTo>
                    <a:pt x="2845955" y="998321"/>
                  </a:lnTo>
                  <a:lnTo>
                    <a:pt x="2798978" y="981710"/>
                  </a:lnTo>
                  <a:lnTo>
                    <a:pt x="2752509" y="964044"/>
                  </a:lnTo>
                  <a:lnTo>
                    <a:pt x="2706586" y="945299"/>
                  </a:lnTo>
                  <a:lnTo>
                    <a:pt x="2661272" y="925474"/>
                  </a:lnTo>
                  <a:lnTo>
                    <a:pt x="2616619" y="904532"/>
                  </a:lnTo>
                  <a:lnTo>
                    <a:pt x="2572677" y="882497"/>
                  </a:lnTo>
                  <a:lnTo>
                    <a:pt x="2529446" y="859294"/>
                  </a:lnTo>
                  <a:lnTo>
                    <a:pt x="2487041" y="834948"/>
                  </a:lnTo>
                  <a:lnTo>
                    <a:pt x="2445486" y="809447"/>
                  </a:lnTo>
                  <a:lnTo>
                    <a:pt x="2404834" y="782751"/>
                  </a:lnTo>
                  <a:lnTo>
                    <a:pt x="2365121" y="754875"/>
                  </a:lnTo>
                  <a:lnTo>
                    <a:pt x="2326398" y="725779"/>
                  </a:lnTo>
                  <a:lnTo>
                    <a:pt x="2288730" y="695464"/>
                  </a:lnTo>
                  <a:lnTo>
                    <a:pt x="2252154" y="663905"/>
                  </a:lnTo>
                  <a:lnTo>
                    <a:pt x="2216721" y="631088"/>
                  </a:lnTo>
                  <a:lnTo>
                    <a:pt x="2182482" y="597001"/>
                  </a:lnTo>
                  <a:lnTo>
                    <a:pt x="1978063" y="1212481"/>
                  </a:lnTo>
                  <a:lnTo>
                    <a:pt x="1915071" y="1401826"/>
                  </a:lnTo>
                  <a:lnTo>
                    <a:pt x="1867763" y="1543812"/>
                  </a:lnTo>
                  <a:lnTo>
                    <a:pt x="1820367" y="1685772"/>
                  </a:lnTo>
                  <a:lnTo>
                    <a:pt x="1772881" y="1827720"/>
                  </a:lnTo>
                  <a:lnTo>
                    <a:pt x="1741043" y="1922716"/>
                  </a:lnTo>
                  <a:lnTo>
                    <a:pt x="1709000" y="2018106"/>
                  </a:lnTo>
                  <a:lnTo>
                    <a:pt x="1676920" y="2113483"/>
                  </a:lnTo>
                  <a:lnTo>
                    <a:pt x="1644777" y="2208834"/>
                  </a:lnTo>
                  <a:lnTo>
                    <a:pt x="1612569" y="2304161"/>
                  </a:lnTo>
                  <a:lnTo>
                    <a:pt x="1580299" y="2399474"/>
                  </a:lnTo>
                  <a:lnTo>
                    <a:pt x="1547964" y="2494762"/>
                  </a:lnTo>
                  <a:lnTo>
                    <a:pt x="1515541" y="2590012"/>
                  </a:lnTo>
                  <a:lnTo>
                    <a:pt x="1483055" y="2685250"/>
                  </a:lnTo>
                  <a:lnTo>
                    <a:pt x="1450492" y="2780449"/>
                  </a:lnTo>
                  <a:lnTo>
                    <a:pt x="1417828" y="2875623"/>
                  </a:lnTo>
                  <a:lnTo>
                    <a:pt x="1385087" y="2970771"/>
                  </a:lnTo>
                  <a:lnTo>
                    <a:pt x="1368679" y="3018332"/>
                  </a:lnTo>
                  <a:lnTo>
                    <a:pt x="1352245" y="3065881"/>
                  </a:lnTo>
                  <a:lnTo>
                    <a:pt x="1334808" y="3116237"/>
                  </a:lnTo>
                  <a:lnTo>
                    <a:pt x="3116148" y="3116237"/>
                  </a:lnTo>
                  <a:lnTo>
                    <a:pt x="3351047" y="2447912"/>
                  </a:lnTo>
                  <a:lnTo>
                    <a:pt x="3367608" y="2400922"/>
                  </a:lnTo>
                  <a:lnTo>
                    <a:pt x="3384283" y="2353945"/>
                  </a:lnTo>
                  <a:lnTo>
                    <a:pt x="3401047" y="2306980"/>
                  </a:lnTo>
                  <a:lnTo>
                    <a:pt x="3417913" y="2260015"/>
                  </a:lnTo>
                  <a:lnTo>
                    <a:pt x="3434854" y="2213051"/>
                  </a:lnTo>
                  <a:lnTo>
                    <a:pt x="3451872" y="2166086"/>
                  </a:lnTo>
                  <a:lnTo>
                    <a:pt x="3468967" y="2119134"/>
                  </a:lnTo>
                  <a:lnTo>
                    <a:pt x="3486112" y="2072170"/>
                  </a:lnTo>
                  <a:lnTo>
                    <a:pt x="3503320" y="2025218"/>
                  </a:lnTo>
                  <a:lnTo>
                    <a:pt x="3520567" y="1978253"/>
                  </a:lnTo>
                  <a:lnTo>
                    <a:pt x="3537864" y="1931289"/>
                  </a:lnTo>
                  <a:lnTo>
                    <a:pt x="3572535" y="1837334"/>
                  </a:lnTo>
                  <a:lnTo>
                    <a:pt x="3642042" y="1649323"/>
                  </a:lnTo>
                  <a:lnTo>
                    <a:pt x="3676764" y="1555242"/>
                  </a:lnTo>
                  <a:lnTo>
                    <a:pt x="3694099" y="1508175"/>
                  </a:lnTo>
                  <a:lnTo>
                    <a:pt x="3711397" y="1461096"/>
                  </a:lnTo>
                  <a:lnTo>
                    <a:pt x="3728643" y="1414005"/>
                  </a:lnTo>
                  <a:lnTo>
                    <a:pt x="3745852" y="1366888"/>
                  </a:lnTo>
                  <a:lnTo>
                    <a:pt x="3763010" y="1319745"/>
                  </a:lnTo>
                  <a:lnTo>
                    <a:pt x="3780104" y="1272578"/>
                  </a:lnTo>
                  <a:lnTo>
                    <a:pt x="3796334" y="1227607"/>
                  </a:lnTo>
                  <a:lnTo>
                    <a:pt x="3814089" y="1178191"/>
                  </a:lnTo>
                  <a:lnTo>
                    <a:pt x="3830955" y="1130960"/>
                  </a:lnTo>
                  <a:close/>
                </a:path>
              </a:pathLst>
            </a:custGeom>
            <a:solidFill>
              <a:srgbClr val="F1D1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6141059"/>
              <a:ext cx="4217670" cy="4146550"/>
            </a:xfrm>
            <a:custGeom>
              <a:avLst/>
              <a:gdLst/>
              <a:ahLst/>
              <a:cxnLst/>
              <a:rect l="l" t="t" r="r" b="b"/>
              <a:pathLst>
                <a:path w="4217670" h="4146550">
                  <a:moveTo>
                    <a:pt x="510717" y="4145953"/>
                  </a:moveTo>
                  <a:lnTo>
                    <a:pt x="475970" y="4123740"/>
                  </a:lnTo>
                  <a:lnTo>
                    <a:pt x="436460" y="4096474"/>
                  </a:lnTo>
                  <a:lnTo>
                    <a:pt x="397954" y="4067860"/>
                  </a:lnTo>
                  <a:lnTo>
                    <a:pt x="360502" y="4037876"/>
                  </a:lnTo>
                  <a:lnTo>
                    <a:pt x="324167" y="4006532"/>
                  </a:lnTo>
                  <a:lnTo>
                    <a:pt x="289001" y="3973842"/>
                  </a:lnTo>
                  <a:lnTo>
                    <a:pt x="255041" y="3939819"/>
                  </a:lnTo>
                  <a:lnTo>
                    <a:pt x="222351" y="3904462"/>
                  </a:lnTo>
                  <a:lnTo>
                    <a:pt x="190957" y="3867772"/>
                  </a:lnTo>
                  <a:lnTo>
                    <a:pt x="160947" y="3829761"/>
                  </a:lnTo>
                  <a:lnTo>
                    <a:pt x="132334" y="3790442"/>
                  </a:lnTo>
                  <a:lnTo>
                    <a:pt x="105181" y="3749802"/>
                  </a:lnTo>
                  <a:lnTo>
                    <a:pt x="81026" y="3710419"/>
                  </a:lnTo>
                  <a:lnTo>
                    <a:pt x="58216" y="3669919"/>
                  </a:lnTo>
                  <a:lnTo>
                    <a:pt x="36830" y="3628263"/>
                  </a:lnTo>
                  <a:lnTo>
                    <a:pt x="16941" y="3585476"/>
                  </a:lnTo>
                  <a:lnTo>
                    <a:pt x="13804" y="3579253"/>
                  </a:lnTo>
                  <a:lnTo>
                    <a:pt x="10261" y="3573678"/>
                  </a:lnTo>
                  <a:lnTo>
                    <a:pt x="6337" y="3568738"/>
                  </a:lnTo>
                  <a:lnTo>
                    <a:pt x="2070" y="3564420"/>
                  </a:lnTo>
                  <a:lnTo>
                    <a:pt x="0" y="3572218"/>
                  </a:lnTo>
                  <a:lnTo>
                    <a:pt x="0" y="4145953"/>
                  </a:lnTo>
                  <a:lnTo>
                    <a:pt x="510717" y="4145953"/>
                  </a:lnTo>
                  <a:close/>
                </a:path>
                <a:path w="4217670" h="4146550">
                  <a:moveTo>
                    <a:pt x="2444318" y="382003"/>
                  </a:moveTo>
                  <a:lnTo>
                    <a:pt x="2350986" y="338924"/>
                  </a:lnTo>
                  <a:lnTo>
                    <a:pt x="2257285" y="297243"/>
                  </a:lnTo>
                  <a:lnTo>
                    <a:pt x="2187689" y="267487"/>
                  </a:lnTo>
                  <a:lnTo>
                    <a:pt x="2074837" y="221361"/>
                  </a:lnTo>
                  <a:lnTo>
                    <a:pt x="2013902" y="197916"/>
                  </a:lnTo>
                  <a:lnTo>
                    <a:pt x="1966556" y="180467"/>
                  </a:lnTo>
                  <a:lnTo>
                    <a:pt x="1919046" y="163639"/>
                  </a:lnTo>
                  <a:lnTo>
                    <a:pt x="1871357" y="147497"/>
                  </a:lnTo>
                  <a:lnTo>
                    <a:pt x="1823504" y="132054"/>
                  </a:lnTo>
                  <a:lnTo>
                    <a:pt x="1775447" y="117348"/>
                  </a:lnTo>
                  <a:lnTo>
                    <a:pt x="1727200" y="103428"/>
                  </a:lnTo>
                  <a:lnTo>
                    <a:pt x="1706194" y="97751"/>
                  </a:lnTo>
                  <a:lnTo>
                    <a:pt x="1706194" y="831227"/>
                  </a:lnTo>
                  <a:lnTo>
                    <a:pt x="1693252" y="863650"/>
                  </a:lnTo>
                  <a:lnTo>
                    <a:pt x="1665211" y="884707"/>
                  </a:lnTo>
                  <a:lnTo>
                    <a:pt x="1626273" y="883856"/>
                  </a:lnTo>
                  <a:lnTo>
                    <a:pt x="1604302" y="875449"/>
                  </a:lnTo>
                  <a:lnTo>
                    <a:pt x="1582699" y="866165"/>
                  </a:lnTo>
                  <a:lnTo>
                    <a:pt x="1561388" y="856234"/>
                  </a:lnTo>
                  <a:lnTo>
                    <a:pt x="1540281" y="845858"/>
                  </a:lnTo>
                  <a:lnTo>
                    <a:pt x="1536065" y="865301"/>
                  </a:lnTo>
                  <a:lnTo>
                    <a:pt x="1522653" y="916063"/>
                  </a:lnTo>
                  <a:lnTo>
                    <a:pt x="1490853" y="968603"/>
                  </a:lnTo>
                  <a:lnTo>
                    <a:pt x="1457337" y="974902"/>
                  </a:lnTo>
                  <a:lnTo>
                    <a:pt x="1424876" y="961986"/>
                  </a:lnTo>
                  <a:lnTo>
                    <a:pt x="1404010" y="934046"/>
                  </a:lnTo>
                  <a:lnTo>
                    <a:pt x="1405229" y="895248"/>
                  </a:lnTo>
                  <a:lnTo>
                    <a:pt x="1413459" y="870851"/>
                  </a:lnTo>
                  <a:lnTo>
                    <a:pt x="1420520" y="845934"/>
                  </a:lnTo>
                  <a:lnTo>
                    <a:pt x="1426756" y="820013"/>
                  </a:lnTo>
                  <a:lnTo>
                    <a:pt x="1432013" y="795007"/>
                  </a:lnTo>
                  <a:lnTo>
                    <a:pt x="1405509" y="785660"/>
                  </a:lnTo>
                  <a:lnTo>
                    <a:pt x="1379385" y="775576"/>
                  </a:lnTo>
                  <a:lnTo>
                    <a:pt x="1354696" y="763308"/>
                  </a:lnTo>
                  <a:lnTo>
                    <a:pt x="1332560" y="747395"/>
                  </a:lnTo>
                  <a:lnTo>
                    <a:pt x="1312697" y="713422"/>
                  </a:lnTo>
                  <a:lnTo>
                    <a:pt x="1316418" y="677773"/>
                  </a:lnTo>
                  <a:lnTo>
                    <a:pt x="1337081" y="649605"/>
                  </a:lnTo>
                  <a:lnTo>
                    <a:pt x="1368018" y="638124"/>
                  </a:lnTo>
                  <a:lnTo>
                    <a:pt x="1402600" y="652487"/>
                  </a:lnTo>
                  <a:lnTo>
                    <a:pt x="1414005" y="660577"/>
                  </a:lnTo>
                  <a:lnTo>
                    <a:pt x="1426337" y="666216"/>
                  </a:lnTo>
                  <a:lnTo>
                    <a:pt x="1439303" y="670471"/>
                  </a:lnTo>
                  <a:lnTo>
                    <a:pt x="1452587" y="674382"/>
                  </a:lnTo>
                  <a:lnTo>
                    <a:pt x="1455470" y="658037"/>
                  </a:lnTo>
                  <a:lnTo>
                    <a:pt x="1456474" y="652297"/>
                  </a:lnTo>
                  <a:lnTo>
                    <a:pt x="1460677" y="630389"/>
                  </a:lnTo>
                  <a:lnTo>
                    <a:pt x="1465326" y="608685"/>
                  </a:lnTo>
                  <a:lnTo>
                    <a:pt x="1470558" y="587260"/>
                  </a:lnTo>
                  <a:lnTo>
                    <a:pt x="1491107" y="556628"/>
                  </a:lnTo>
                  <a:lnTo>
                    <a:pt x="1522831" y="549960"/>
                  </a:lnTo>
                  <a:lnTo>
                    <a:pt x="1555254" y="562965"/>
                  </a:lnTo>
                  <a:lnTo>
                    <a:pt x="1577873" y="591388"/>
                  </a:lnTo>
                  <a:lnTo>
                    <a:pt x="1580184" y="630923"/>
                  </a:lnTo>
                  <a:lnTo>
                    <a:pt x="1574711" y="653529"/>
                  </a:lnTo>
                  <a:lnTo>
                    <a:pt x="1574126" y="656221"/>
                  </a:lnTo>
                  <a:lnTo>
                    <a:pt x="1569669" y="677354"/>
                  </a:lnTo>
                  <a:lnTo>
                    <a:pt x="1565287" y="700824"/>
                  </a:lnTo>
                  <a:lnTo>
                    <a:pt x="1561261" y="724420"/>
                  </a:lnTo>
                  <a:lnTo>
                    <a:pt x="1587919" y="738009"/>
                  </a:lnTo>
                  <a:lnTo>
                    <a:pt x="1614766" y="751166"/>
                  </a:lnTo>
                  <a:lnTo>
                    <a:pt x="1642033" y="763422"/>
                  </a:lnTo>
                  <a:lnTo>
                    <a:pt x="1669973" y="774306"/>
                  </a:lnTo>
                  <a:lnTo>
                    <a:pt x="1699831" y="797928"/>
                  </a:lnTo>
                  <a:lnTo>
                    <a:pt x="1706194" y="831227"/>
                  </a:lnTo>
                  <a:lnTo>
                    <a:pt x="1706194" y="97751"/>
                  </a:lnTo>
                  <a:lnTo>
                    <a:pt x="1630083" y="78054"/>
                  </a:lnTo>
                  <a:lnTo>
                    <a:pt x="1572602" y="64973"/>
                  </a:lnTo>
                  <a:lnTo>
                    <a:pt x="1522476" y="54508"/>
                  </a:lnTo>
                  <a:lnTo>
                    <a:pt x="1472082" y="45072"/>
                  </a:lnTo>
                  <a:lnTo>
                    <a:pt x="1421434" y="36664"/>
                  </a:lnTo>
                  <a:lnTo>
                    <a:pt x="1370520" y="29362"/>
                  </a:lnTo>
                  <a:lnTo>
                    <a:pt x="1319314" y="23164"/>
                  </a:lnTo>
                  <a:lnTo>
                    <a:pt x="1267815" y="18135"/>
                  </a:lnTo>
                  <a:lnTo>
                    <a:pt x="1216025" y="14312"/>
                  </a:lnTo>
                  <a:lnTo>
                    <a:pt x="1163916" y="11722"/>
                  </a:lnTo>
                  <a:lnTo>
                    <a:pt x="1111491" y="10414"/>
                  </a:lnTo>
                  <a:lnTo>
                    <a:pt x="1058735" y="10414"/>
                  </a:lnTo>
                  <a:lnTo>
                    <a:pt x="1026083" y="0"/>
                  </a:lnTo>
                  <a:lnTo>
                    <a:pt x="991298" y="3556"/>
                  </a:lnTo>
                  <a:lnTo>
                    <a:pt x="961224" y="22225"/>
                  </a:lnTo>
                  <a:lnTo>
                    <a:pt x="942708" y="57188"/>
                  </a:lnTo>
                  <a:lnTo>
                    <a:pt x="930859" y="106273"/>
                  </a:lnTo>
                  <a:lnTo>
                    <a:pt x="920267" y="149898"/>
                  </a:lnTo>
                  <a:lnTo>
                    <a:pt x="906945" y="204393"/>
                  </a:lnTo>
                  <a:lnTo>
                    <a:pt x="894892" y="253428"/>
                  </a:lnTo>
                  <a:lnTo>
                    <a:pt x="882764" y="302437"/>
                  </a:lnTo>
                  <a:lnTo>
                    <a:pt x="870572" y="351434"/>
                  </a:lnTo>
                  <a:lnTo>
                    <a:pt x="858735" y="398729"/>
                  </a:lnTo>
                  <a:lnTo>
                    <a:pt x="847013" y="445274"/>
                  </a:lnTo>
                  <a:lnTo>
                    <a:pt x="833602" y="498322"/>
                  </a:lnTo>
                  <a:lnTo>
                    <a:pt x="808951" y="595071"/>
                  </a:lnTo>
                  <a:lnTo>
                    <a:pt x="788479" y="674674"/>
                  </a:lnTo>
                  <a:lnTo>
                    <a:pt x="770851" y="742810"/>
                  </a:lnTo>
                  <a:lnTo>
                    <a:pt x="758139" y="791679"/>
                  </a:lnTo>
                  <a:lnTo>
                    <a:pt x="745388" y="840524"/>
                  </a:lnTo>
                  <a:lnTo>
                    <a:pt x="732586" y="889355"/>
                  </a:lnTo>
                  <a:lnTo>
                    <a:pt x="704786" y="994651"/>
                  </a:lnTo>
                  <a:lnTo>
                    <a:pt x="695477" y="1029716"/>
                  </a:lnTo>
                  <a:lnTo>
                    <a:pt x="723836" y="1056500"/>
                  </a:lnTo>
                  <a:lnTo>
                    <a:pt x="754380" y="1082154"/>
                  </a:lnTo>
                  <a:lnTo>
                    <a:pt x="786815" y="1106716"/>
                  </a:lnTo>
                  <a:lnTo>
                    <a:pt x="820813" y="1130211"/>
                  </a:lnTo>
                  <a:lnTo>
                    <a:pt x="865847" y="1158684"/>
                  </a:lnTo>
                  <a:lnTo>
                    <a:pt x="912215" y="1185595"/>
                  </a:lnTo>
                  <a:lnTo>
                    <a:pt x="959256" y="1211021"/>
                  </a:lnTo>
                  <a:lnTo>
                    <a:pt x="1006322" y="1234998"/>
                  </a:lnTo>
                  <a:lnTo>
                    <a:pt x="1052766" y="1257617"/>
                  </a:lnTo>
                  <a:lnTo>
                    <a:pt x="1227518" y="1338846"/>
                  </a:lnTo>
                  <a:lnTo>
                    <a:pt x="1273810" y="1358976"/>
                  </a:lnTo>
                  <a:lnTo>
                    <a:pt x="1320596" y="1378267"/>
                  </a:lnTo>
                  <a:lnTo>
                    <a:pt x="1367853" y="1396644"/>
                  </a:lnTo>
                  <a:lnTo>
                    <a:pt x="1415529" y="1414081"/>
                  </a:lnTo>
                  <a:lnTo>
                    <a:pt x="1463611" y="1430515"/>
                  </a:lnTo>
                  <a:lnTo>
                    <a:pt x="1512062" y="1445920"/>
                  </a:lnTo>
                  <a:lnTo>
                    <a:pt x="1560855" y="1460233"/>
                  </a:lnTo>
                  <a:lnTo>
                    <a:pt x="1609966" y="1473415"/>
                  </a:lnTo>
                  <a:lnTo>
                    <a:pt x="1659343" y="1485430"/>
                  </a:lnTo>
                  <a:lnTo>
                    <a:pt x="1708988" y="1496212"/>
                  </a:lnTo>
                  <a:lnTo>
                    <a:pt x="1758835" y="1505737"/>
                  </a:lnTo>
                  <a:lnTo>
                    <a:pt x="1808886" y="1513954"/>
                  </a:lnTo>
                  <a:lnTo>
                    <a:pt x="1859102" y="1520812"/>
                  </a:lnTo>
                  <a:lnTo>
                    <a:pt x="1909445" y="1526273"/>
                  </a:lnTo>
                  <a:lnTo>
                    <a:pt x="1959876" y="1530286"/>
                  </a:lnTo>
                  <a:lnTo>
                    <a:pt x="2010397" y="1532813"/>
                  </a:lnTo>
                  <a:lnTo>
                    <a:pt x="2060943" y="1533791"/>
                  </a:lnTo>
                  <a:lnTo>
                    <a:pt x="2073567" y="1495729"/>
                  </a:lnTo>
                  <a:lnTo>
                    <a:pt x="2099208" y="1418602"/>
                  </a:lnTo>
                  <a:lnTo>
                    <a:pt x="2099691" y="1417015"/>
                  </a:lnTo>
                  <a:lnTo>
                    <a:pt x="2100199" y="1415491"/>
                  </a:lnTo>
                  <a:lnTo>
                    <a:pt x="2104936" y="1401114"/>
                  </a:lnTo>
                  <a:lnTo>
                    <a:pt x="2119020" y="1357947"/>
                  </a:lnTo>
                  <a:lnTo>
                    <a:pt x="2134882" y="1309014"/>
                  </a:lnTo>
                  <a:lnTo>
                    <a:pt x="2150630" y="1259979"/>
                  </a:lnTo>
                  <a:lnTo>
                    <a:pt x="2166264" y="1210843"/>
                  </a:lnTo>
                  <a:lnTo>
                    <a:pt x="2181834" y="1161643"/>
                  </a:lnTo>
                  <a:lnTo>
                    <a:pt x="2226310" y="1020495"/>
                  </a:lnTo>
                  <a:lnTo>
                    <a:pt x="2243607" y="965733"/>
                  </a:lnTo>
                  <a:lnTo>
                    <a:pt x="2259660" y="915174"/>
                  </a:lnTo>
                  <a:lnTo>
                    <a:pt x="2275421" y="865911"/>
                  </a:lnTo>
                  <a:lnTo>
                    <a:pt x="2291169" y="817206"/>
                  </a:lnTo>
                  <a:lnTo>
                    <a:pt x="2307386" y="767575"/>
                  </a:lnTo>
                  <a:lnTo>
                    <a:pt x="2319401" y="731342"/>
                  </a:lnTo>
                  <a:lnTo>
                    <a:pt x="2340140" y="669582"/>
                  </a:lnTo>
                  <a:lnTo>
                    <a:pt x="2356878" y="620763"/>
                  </a:lnTo>
                  <a:lnTo>
                    <a:pt x="2373896" y="572096"/>
                  </a:lnTo>
                  <a:lnTo>
                    <a:pt x="2391232" y="523582"/>
                  </a:lnTo>
                  <a:lnTo>
                    <a:pt x="2391575" y="522528"/>
                  </a:lnTo>
                  <a:lnTo>
                    <a:pt x="2391994" y="521436"/>
                  </a:lnTo>
                  <a:lnTo>
                    <a:pt x="2392337" y="520446"/>
                  </a:lnTo>
                  <a:lnTo>
                    <a:pt x="2404262" y="487819"/>
                  </a:lnTo>
                  <a:lnTo>
                    <a:pt x="2416365" y="455282"/>
                  </a:lnTo>
                  <a:lnTo>
                    <a:pt x="2428646" y="422833"/>
                  </a:lnTo>
                  <a:lnTo>
                    <a:pt x="2442172" y="387680"/>
                  </a:lnTo>
                  <a:lnTo>
                    <a:pt x="2443213" y="384860"/>
                  </a:lnTo>
                  <a:lnTo>
                    <a:pt x="2444318" y="382003"/>
                  </a:lnTo>
                  <a:close/>
                </a:path>
                <a:path w="4217670" h="4146550">
                  <a:moveTo>
                    <a:pt x="4217657" y="890231"/>
                  </a:moveTo>
                  <a:lnTo>
                    <a:pt x="4203090" y="864247"/>
                  </a:lnTo>
                  <a:lnTo>
                    <a:pt x="4180573" y="849439"/>
                  </a:lnTo>
                  <a:lnTo>
                    <a:pt x="4178249" y="847915"/>
                  </a:lnTo>
                  <a:lnTo>
                    <a:pt x="4147997" y="842022"/>
                  </a:lnTo>
                  <a:lnTo>
                    <a:pt x="4000322" y="801243"/>
                  </a:lnTo>
                  <a:lnTo>
                    <a:pt x="3222333" y="597192"/>
                  </a:lnTo>
                  <a:lnTo>
                    <a:pt x="3222333" y="1034110"/>
                  </a:lnTo>
                  <a:lnTo>
                    <a:pt x="3208807" y="1068006"/>
                  </a:lnTo>
                  <a:lnTo>
                    <a:pt x="3194012" y="1101407"/>
                  </a:lnTo>
                  <a:lnTo>
                    <a:pt x="3180702" y="1135240"/>
                  </a:lnTo>
                  <a:lnTo>
                    <a:pt x="3171609" y="1170470"/>
                  </a:lnTo>
                  <a:lnTo>
                    <a:pt x="3164675" y="1203693"/>
                  </a:lnTo>
                  <a:lnTo>
                    <a:pt x="3154718" y="1235100"/>
                  </a:lnTo>
                  <a:lnTo>
                    <a:pt x="3140735" y="1264793"/>
                  </a:lnTo>
                  <a:lnTo>
                    <a:pt x="3121749" y="1292898"/>
                  </a:lnTo>
                  <a:lnTo>
                    <a:pt x="3089948" y="1313129"/>
                  </a:lnTo>
                  <a:lnTo>
                    <a:pt x="3057080" y="1307515"/>
                  </a:lnTo>
                  <a:lnTo>
                    <a:pt x="3031426" y="1283804"/>
                  </a:lnTo>
                  <a:lnTo>
                    <a:pt x="3021279" y="1249705"/>
                  </a:lnTo>
                  <a:lnTo>
                    <a:pt x="3034906" y="1212977"/>
                  </a:lnTo>
                  <a:lnTo>
                    <a:pt x="3047860" y="1188148"/>
                  </a:lnTo>
                  <a:lnTo>
                    <a:pt x="3053753" y="1160602"/>
                  </a:lnTo>
                  <a:lnTo>
                    <a:pt x="3057918" y="1132408"/>
                  </a:lnTo>
                  <a:lnTo>
                    <a:pt x="3065678" y="1105623"/>
                  </a:lnTo>
                  <a:lnTo>
                    <a:pt x="3076562" y="1081506"/>
                  </a:lnTo>
                  <a:lnTo>
                    <a:pt x="3087560" y="1056906"/>
                  </a:lnTo>
                  <a:lnTo>
                    <a:pt x="3098050" y="1032103"/>
                  </a:lnTo>
                  <a:lnTo>
                    <a:pt x="3107385" y="1007376"/>
                  </a:lnTo>
                  <a:lnTo>
                    <a:pt x="3131197" y="975982"/>
                  </a:lnTo>
                  <a:lnTo>
                    <a:pt x="3165665" y="965390"/>
                  </a:lnTo>
                  <a:lnTo>
                    <a:pt x="3199727" y="973175"/>
                  </a:lnTo>
                  <a:lnTo>
                    <a:pt x="3222307" y="996899"/>
                  </a:lnTo>
                  <a:lnTo>
                    <a:pt x="3222333" y="1034110"/>
                  </a:lnTo>
                  <a:lnTo>
                    <a:pt x="3222333" y="597192"/>
                  </a:lnTo>
                  <a:lnTo>
                    <a:pt x="2583650" y="429666"/>
                  </a:lnTo>
                  <a:lnTo>
                    <a:pt x="2580322" y="438277"/>
                  </a:lnTo>
                  <a:lnTo>
                    <a:pt x="2573883" y="455333"/>
                  </a:lnTo>
                  <a:lnTo>
                    <a:pt x="2570619" y="463867"/>
                  </a:lnTo>
                  <a:lnTo>
                    <a:pt x="2552535" y="510755"/>
                  </a:lnTo>
                  <a:lnTo>
                    <a:pt x="2535097" y="557022"/>
                  </a:lnTo>
                  <a:lnTo>
                    <a:pt x="2532659" y="564032"/>
                  </a:lnTo>
                  <a:lnTo>
                    <a:pt x="2531351" y="567524"/>
                  </a:lnTo>
                  <a:lnTo>
                    <a:pt x="2513711" y="616318"/>
                  </a:lnTo>
                  <a:lnTo>
                    <a:pt x="2496401" y="665276"/>
                  </a:lnTo>
                  <a:lnTo>
                    <a:pt x="2479370" y="714387"/>
                  </a:lnTo>
                  <a:lnTo>
                    <a:pt x="2462619" y="763638"/>
                  </a:lnTo>
                  <a:lnTo>
                    <a:pt x="2446096" y="813015"/>
                  </a:lnTo>
                  <a:lnTo>
                    <a:pt x="2429789" y="862482"/>
                  </a:lnTo>
                  <a:lnTo>
                    <a:pt x="2413660" y="912025"/>
                  </a:lnTo>
                  <a:lnTo>
                    <a:pt x="2397696" y="961644"/>
                  </a:lnTo>
                  <a:lnTo>
                    <a:pt x="2381847" y="1011313"/>
                  </a:lnTo>
                  <a:lnTo>
                    <a:pt x="2366200" y="1060704"/>
                  </a:lnTo>
                  <a:lnTo>
                    <a:pt x="2350439" y="1110716"/>
                  </a:lnTo>
                  <a:lnTo>
                    <a:pt x="2303564" y="1259751"/>
                  </a:lnTo>
                  <a:lnTo>
                    <a:pt x="2287892" y="1309344"/>
                  </a:lnTo>
                  <a:lnTo>
                    <a:pt x="2272157" y="1358861"/>
                  </a:lnTo>
                  <a:lnTo>
                    <a:pt x="2256332" y="1408303"/>
                  </a:lnTo>
                  <a:lnTo>
                    <a:pt x="2241804" y="1453184"/>
                  </a:lnTo>
                  <a:lnTo>
                    <a:pt x="2227084" y="1497977"/>
                  </a:lnTo>
                  <a:lnTo>
                    <a:pt x="2220125" y="1519389"/>
                  </a:lnTo>
                  <a:lnTo>
                    <a:pt x="2217763" y="1526527"/>
                  </a:lnTo>
                  <a:lnTo>
                    <a:pt x="2215451" y="1533677"/>
                  </a:lnTo>
                  <a:lnTo>
                    <a:pt x="2184552" y="1626717"/>
                  </a:lnTo>
                  <a:lnTo>
                    <a:pt x="2218791" y="1660804"/>
                  </a:lnTo>
                  <a:lnTo>
                    <a:pt x="2254224" y="1693621"/>
                  </a:lnTo>
                  <a:lnTo>
                    <a:pt x="2290800" y="1725180"/>
                  </a:lnTo>
                  <a:lnTo>
                    <a:pt x="2328468" y="1755495"/>
                  </a:lnTo>
                  <a:lnTo>
                    <a:pt x="2367191" y="1784591"/>
                  </a:lnTo>
                  <a:lnTo>
                    <a:pt x="2406904" y="1812467"/>
                  </a:lnTo>
                  <a:lnTo>
                    <a:pt x="2447556" y="1839163"/>
                  </a:lnTo>
                  <a:lnTo>
                    <a:pt x="2489111" y="1864664"/>
                  </a:lnTo>
                  <a:lnTo>
                    <a:pt x="2531516" y="1889010"/>
                  </a:lnTo>
                  <a:lnTo>
                    <a:pt x="2574734" y="1912200"/>
                  </a:lnTo>
                  <a:lnTo>
                    <a:pt x="2618689" y="1934248"/>
                  </a:lnTo>
                  <a:lnTo>
                    <a:pt x="2663342" y="1955190"/>
                  </a:lnTo>
                  <a:lnTo>
                    <a:pt x="2708656" y="1975015"/>
                  </a:lnTo>
                  <a:lnTo>
                    <a:pt x="2754579" y="1993760"/>
                  </a:lnTo>
                  <a:lnTo>
                    <a:pt x="2801048" y="2011426"/>
                  </a:lnTo>
                  <a:lnTo>
                    <a:pt x="2848025" y="2028037"/>
                  </a:lnTo>
                  <a:lnTo>
                    <a:pt x="2895460" y="2043607"/>
                  </a:lnTo>
                  <a:lnTo>
                    <a:pt x="2943314" y="2058149"/>
                  </a:lnTo>
                  <a:lnTo>
                    <a:pt x="2991510" y="2071662"/>
                  </a:lnTo>
                  <a:lnTo>
                    <a:pt x="3040024" y="2084197"/>
                  </a:lnTo>
                  <a:lnTo>
                    <a:pt x="3088805" y="2095741"/>
                  </a:lnTo>
                  <a:lnTo>
                    <a:pt x="3137789" y="2106307"/>
                  </a:lnTo>
                  <a:lnTo>
                    <a:pt x="3186938" y="2115934"/>
                  </a:lnTo>
                  <a:lnTo>
                    <a:pt x="3236201" y="2124621"/>
                  </a:lnTo>
                  <a:lnTo>
                    <a:pt x="3285528" y="2132380"/>
                  </a:lnTo>
                  <a:lnTo>
                    <a:pt x="3334880" y="2139238"/>
                  </a:lnTo>
                  <a:lnTo>
                    <a:pt x="3384194" y="2145207"/>
                  </a:lnTo>
                  <a:lnTo>
                    <a:pt x="3433419" y="2150300"/>
                  </a:lnTo>
                  <a:lnTo>
                    <a:pt x="3482517" y="2154517"/>
                  </a:lnTo>
                  <a:lnTo>
                    <a:pt x="3531438" y="2157907"/>
                  </a:lnTo>
                  <a:lnTo>
                    <a:pt x="3580130" y="2160447"/>
                  </a:lnTo>
                  <a:lnTo>
                    <a:pt x="3628542" y="2162187"/>
                  </a:lnTo>
                  <a:lnTo>
                    <a:pt x="3676624" y="2163114"/>
                  </a:lnTo>
                  <a:lnTo>
                    <a:pt x="3716185" y="2163292"/>
                  </a:lnTo>
                  <a:lnTo>
                    <a:pt x="3755466" y="2162924"/>
                  </a:lnTo>
                  <a:lnTo>
                    <a:pt x="3794417" y="2162048"/>
                  </a:lnTo>
                  <a:lnTo>
                    <a:pt x="3833025" y="2160676"/>
                  </a:lnTo>
                  <a:lnTo>
                    <a:pt x="3852570" y="2105850"/>
                  </a:lnTo>
                  <a:lnTo>
                    <a:pt x="3871950" y="2050999"/>
                  </a:lnTo>
                  <a:lnTo>
                    <a:pt x="3888892" y="2002523"/>
                  </a:lnTo>
                  <a:lnTo>
                    <a:pt x="3905720" y="1954009"/>
                  </a:lnTo>
                  <a:lnTo>
                    <a:pt x="3922407" y="1905469"/>
                  </a:lnTo>
                  <a:lnTo>
                    <a:pt x="3938955" y="1856892"/>
                  </a:lnTo>
                  <a:lnTo>
                    <a:pt x="3955364" y="1808264"/>
                  </a:lnTo>
                  <a:lnTo>
                    <a:pt x="3971620" y="1759610"/>
                  </a:lnTo>
                  <a:lnTo>
                    <a:pt x="3987723" y="1710905"/>
                  </a:lnTo>
                  <a:lnTo>
                    <a:pt x="4003649" y="1662163"/>
                  </a:lnTo>
                  <a:lnTo>
                    <a:pt x="4019397" y="1613382"/>
                  </a:lnTo>
                  <a:lnTo>
                    <a:pt x="4034967" y="1564551"/>
                  </a:lnTo>
                  <a:lnTo>
                    <a:pt x="4045051" y="1532496"/>
                  </a:lnTo>
                  <a:lnTo>
                    <a:pt x="4050309" y="1515808"/>
                  </a:lnTo>
                  <a:lnTo>
                    <a:pt x="4065524" y="1466748"/>
                  </a:lnTo>
                  <a:lnTo>
                    <a:pt x="4080497" y="1417777"/>
                  </a:lnTo>
                  <a:lnTo>
                    <a:pt x="4095254" y="1368755"/>
                  </a:lnTo>
                  <a:lnTo>
                    <a:pt x="4109796" y="1319682"/>
                  </a:lnTo>
                  <a:lnTo>
                    <a:pt x="4124096" y="1270558"/>
                  </a:lnTo>
                  <a:lnTo>
                    <a:pt x="4138168" y="1221371"/>
                  </a:lnTo>
                  <a:lnTo>
                    <a:pt x="4147274" y="1188910"/>
                  </a:lnTo>
                  <a:lnTo>
                    <a:pt x="4151985" y="1172133"/>
                  </a:lnTo>
                  <a:lnTo>
                    <a:pt x="4165549" y="1122845"/>
                  </a:lnTo>
                  <a:lnTo>
                    <a:pt x="4178846" y="1073492"/>
                  </a:lnTo>
                  <a:lnTo>
                    <a:pt x="4191889" y="1024077"/>
                  </a:lnTo>
                  <a:lnTo>
                    <a:pt x="4204639" y="974610"/>
                  </a:lnTo>
                  <a:lnTo>
                    <a:pt x="4217111" y="925068"/>
                  </a:lnTo>
                  <a:lnTo>
                    <a:pt x="4217657" y="890231"/>
                  </a:lnTo>
                  <a:close/>
                </a:path>
              </a:pathLst>
            </a:custGeom>
            <a:solidFill>
              <a:srgbClr val="57B4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73578" y="7554023"/>
              <a:ext cx="153516" cy="12068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181696" y="6664642"/>
              <a:ext cx="1350010" cy="3622675"/>
            </a:xfrm>
            <a:custGeom>
              <a:avLst/>
              <a:gdLst/>
              <a:ahLst/>
              <a:cxnLst/>
              <a:rect l="l" t="t" r="r" b="b"/>
              <a:pathLst>
                <a:path w="1350010" h="3622675">
                  <a:moveTo>
                    <a:pt x="1002855" y="1103134"/>
                  </a:moveTo>
                  <a:lnTo>
                    <a:pt x="981608" y="1080655"/>
                  </a:lnTo>
                  <a:lnTo>
                    <a:pt x="960882" y="1057668"/>
                  </a:lnTo>
                  <a:lnTo>
                    <a:pt x="940689" y="1034148"/>
                  </a:lnTo>
                  <a:lnTo>
                    <a:pt x="921042" y="1010069"/>
                  </a:lnTo>
                  <a:lnTo>
                    <a:pt x="879246" y="1010208"/>
                  </a:lnTo>
                  <a:lnTo>
                    <a:pt x="365074" y="2552814"/>
                  </a:lnTo>
                  <a:lnTo>
                    <a:pt x="138684" y="3220212"/>
                  </a:lnTo>
                  <a:lnTo>
                    <a:pt x="0" y="3622370"/>
                  </a:lnTo>
                  <a:lnTo>
                    <a:pt x="155181" y="3622370"/>
                  </a:lnTo>
                  <a:lnTo>
                    <a:pt x="368338" y="3000895"/>
                  </a:lnTo>
                  <a:lnTo>
                    <a:pt x="1002855" y="1103134"/>
                  </a:lnTo>
                  <a:close/>
                </a:path>
                <a:path w="1350010" h="3622675">
                  <a:moveTo>
                    <a:pt x="1349654" y="43942"/>
                  </a:moveTo>
                  <a:lnTo>
                    <a:pt x="1336624" y="40347"/>
                  </a:lnTo>
                  <a:lnTo>
                    <a:pt x="1325765" y="42011"/>
                  </a:lnTo>
                  <a:lnTo>
                    <a:pt x="1314310" y="41732"/>
                  </a:lnTo>
                  <a:lnTo>
                    <a:pt x="1302321" y="39306"/>
                  </a:lnTo>
                  <a:lnTo>
                    <a:pt x="1289875" y="34505"/>
                  </a:lnTo>
                  <a:lnTo>
                    <a:pt x="1254633" y="17780"/>
                  </a:lnTo>
                  <a:lnTo>
                    <a:pt x="1234605" y="12204"/>
                  </a:lnTo>
                  <a:lnTo>
                    <a:pt x="1227569" y="9867"/>
                  </a:lnTo>
                  <a:lnTo>
                    <a:pt x="1221079" y="7023"/>
                  </a:lnTo>
                  <a:lnTo>
                    <a:pt x="1215085" y="3708"/>
                  </a:lnTo>
                  <a:lnTo>
                    <a:pt x="1209535" y="0"/>
                  </a:lnTo>
                  <a:lnTo>
                    <a:pt x="1192199" y="48514"/>
                  </a:lnTo>
                  <a:lnTo>
                    <a:pt x="1175181" y="97180"/>
                  </a:lnTo>
                  <a:lnTo>
                    <a:pt x="1141958" y="194945"/>
                  </a:lnTo>
                  <a:lnTo>
                    <a:pt x="1109624" y="293128"/>
                  </a:lnTo>
                  <a:lnTo>
                    <a:pt x="1062304" y="440893"/>
                  </a:lnTo>
                  <a:lnTo>
                    <a:pt x="968933" y="736396"/>
                  </a:lnTo>
                  <a:lnTo>
                    <a:pt x="937323" y="834364"/>
                  </a:lnTo>
                  <a:lnTo>
                    <a:pt x="941374" y="837882"/>
                  </a:lnTo>
                  <a:lnTo>
                    <a:pt x="945261" y="841933"/>
                  </a:lnTo>
                  <a:lnTo>
                    <a:pt x="963053" y="868489"/>
                  </a:lnTo>
                  <a:lnTo>
                    <a:pt x="977849" y="889393"/>
                  </a:lnTo>
                  <a:lnTo>
                    <a:pt x="1014755" y="886714"/>
                  </a:lnTo>
                  <a:lnTo>
                    <a:pt x="1033246" y="885012"/>
                  </a:lnTo>
                  <a:lnTo>
                    <a:pt x="1060272" y="882015"/>
                  </a:lnTo>
                  <a:lnTo>
                    <a:pt x="1067828" y="882827"/>
                  </a:lnTo>
                  <a:lnTo>
                    <a:pt x="1074635" y="884720"/>
                  </a:lnTo>
                  <a:lnTo>
                    <a:pt x="1215999" y="438061"/>
                  </a:lnTo>
                  <a:lnTo>
                    <a:pt x="1248092" y="338899"/>
                  </a:lnTo>
                  <a:lnTo>
                    <a:pt x="1280922" y="240055"/>
                  </a:lnTo>
                  <a:lnTo>
                    <a:pt x="1297673" y="190804"/>
                  </a:lnTo>
                  <a:lnTo>
                    <a:pt x="1314704" y="141693"/>
                  </a:lnTo>
                  <a:lnTo>
                    <a:pt x="1332014" y="92735"/>
                  </a:lnTo>
                  <a:lnTo>
                    <a:pt x="1349654" y="439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91232" y="6523060"/>
              <a:ext cx="192426" cy="18551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312697" y="6691020"/>
              <a:ext cx="1910080" cy="763270"/>
            </a:xfrm>
            <a:custGeom>
              <a:avLst/>
              <a:gdLst/>
              <a:ahLst/>
              <a:cxnLst/>
              <a:rect l="l" t="t" r="r" b="b"/>
              <a:pathLst>
                <a:path w="1910080" h="763270">
                  <a:moveTo>
                    <a:pt x="393496" y="281266"/>
                  </a:moveTo>
                  <a:lnTo>
                    <a:pt x="387134" y="247967"/>
                  </a:lnTo>
                  <a:lnTo>
                    <a:pt x="357276" y="224345"/>
                  </a:lnTo>
                  <a:lnTo>
                    <a:pt x="329336" y="213461"/>
                  </a:lnTo>
                  <a:lnTo>
                    <a:pt x="302069" y="201206"/>
                  </a:lnTo>
                  <a:lnTo>
                    <a:pt x="275221" y="188048"/>
                  </a:lnTo>
                  <a:lnTo>
                    <a:pt x="248564" y="174459"/>
                  </a:lnTo>
                  <a:lnTo>
                    <a:pt x="252590" y="150863"/>
                  </a:lnTo>
                  <a:lnTo>
                    <a:pt x="256971" y="127393"/>
                  </a:lnTo>
                  <a:lnTo>
                    <a:pt x="261886" y="104063"/>
                  </a:lnTo>
                  <a:lnTo>
                    <a:pt x="267487" y="80962"/>
                  </a:lnTo>
                  <a:lnTo>
                    <a:pt x="265176" y="41427"/>
                  </a:lnTo>
                  <a:lnTo>
                    <a:pt x="242557" y="13004"/>
                  </a:lnTo>
                  <a:lnTo>
                    <a:pt x="210134" y="0"/>
                  </a:lnTo>
                  <a:lnTo>
                    <a:pt x="178409" y="6667"/>
                  </a:lnTo>
                  <a:lnTo>
                    <a:pt x="152628" y="58724"/>
                  </a:lnTo>
                  <a:lnTo>
                    <a:pt x="143776" y="102336"/>
                  </a:lnTo>
                  <a:lnTo>
                    <a:pt x="139890" y="124421"/>
                  </a:lnTo>
                  <a:lnTo>
                    <a:pt x="126606" y="120510"/>
                  </a:lnTo>
                  <a:lnTo>
                    <a:pt x="113639" y="116255"/>
                  </a:lnTo>
                  <a:lnTo>
                    <a:pt x="101307" y="110617"/>
                  </a:lnTo>
                  <a:lnTo>
                    <a:pt x="89903" y="102527"/>
                  </a:lnTo>
                  <a:lnTo>
                    <a:pt x="55321" y="88163"/>
                  </a:lnTo>
                  <a:lnTo>
                    <a:pt x="24384" y="99644"/>
                  </a:lnTo>
                  <a:lnTo>
                    <a:pt x="3721" y="127812"/>
                  </a:lnTo>
                  <a:lnTo>
                    <a:pt x="0" y="163461"/>
                  </a:lnTo>
                  <a:lnTo>
                    <a:pt x="19862" y="197434"/>
                  </a:lnTo>
                  <a:lnTo>
                    <a:pt x="41998" y="213347"/>
                  </a:lnTo>
                  <a:lnTo>
                    <a:pt x="66687" y="225615"/>
                  </a:lnTo>
                  <a:lnTo>
                    <a:pt x="92811" y="235699"/>
                  </a:lnTo>
                  <a:lnTo>
                    <a:pt x="119316" y="245046"/>
                  </a:lnTo>
                  <a:lnTo>
                    <a:pt x="113931" y="270662"/>
                  </a:lnTo>
                  <a:lnTo>
                    <a:pt x="107823" y="295973"/>
                  </a:lnTo>
                  <a:lnTo>
                    <a:pt x="100761" y="320890"/>
                  </a:lnTo>
                  <a:lnTo>
                    <a:pt x="92532" y="345287"/>
                  </a:lnTo>
                  <a:lnTo>
                    <a:pt x="91313" y="384086"/>
                  </a:lnTo>
                  <a:lnTo>
                    <a:pt x="112179" y="412026"/>
                  </a:lnTo>
                  <a:lnTo>
                    <a:pt x="144640" y="424942"/>
                  </a:lnTo>
                  <a:lnTo>
                    <a:pt x="178155" y="418642"/>
                  </a:lnTo>
                  <a:lnTo>
                    <a:pt x="202209" y="388950"/>
                  </a:lnTo>
                  <a:lnTo>
                    <a:pt x="216649" y="342938"/>
                  </a:lnTo>
                  <a:lnTo>
                    <a:pt x="227584" y="295897"/>
                  </a:lnTo>
                  <a:lnTo>
                    <a:pt x="248691" y="306273"/>
                  </a:lnTo>
                  <a:lnTo>
                    <a:pt x="270002" y="316204"/>
                  </a:lnTo>
                  <a:lnTo>
                    <a:pt x="291604" y="325488"/>
                  </a:lnTo>
                  <a:lnTo>
                    <a:pt x="313575" y="333895"/>
                  </a:lnTo>
                  <a:lnTo>
                    <a:pt x="352513" y="334746"/>
                  </a:lnTo>
                  <a:lnTo>
                    <a:pt x="380555" y="313690"/>
                  </a:lnTo>
                  <a:lnTo>
                    <a:pt x="393496" y="281266"/>
                  </a:lnTo>
                  <a:close/>
                </a:path>
                <a:path w="1910080" h="763270">
                  <a:moveTo>
                    <a:pt x="1909622" y="484149"/>
                  </a:moveTo>
                  <a:lnTo>
                    <a:pt x="1909610" y="446938"/>
                  </a:lnTo>
                  <a:lnTo>
                    <a:pt x="1887029" y="423214"/>
                  </a:lnTo>
                  <a:lnTo>
                    <a:pt x="1852968" y="415429"/>
                  </a:lnTo>
                  <a:lnTo>
                    <a:pt x="1818500" y="426021"/>
                  </a:lnTo>
                  <a:lnTo>
                    <a:pt x="1794687" y="457415"/>
                  </a:lnTo>
                  <a:lnTo>
                    <a:pt x="1785353" y="482142"/>
                  </a:lnTo>
                  <a:lnTo>
                    <a:pt x="1774863" y="506945"/>
                  </a:lnTo>
                  <a:lnTo>
                    <a:pt x="1752981" y="555663"/>
                  </a:lnTo>
                  <a:lnTo>
                    <a:pt x="1745221" y="582447"/>
                  </a:lnTo>
                  <a:lnTo>
                    <a:pt x="1741055" y="610641"/>
                  </a:lnTo>
                  <a:lnTo>
                    <a:pt x="1735162" y="638187"/>
                  </a:lnTo>
                  <a:lnTo>
                    <a:pt x="1722208" y="663016"/>
                  </a:lnTo>
                  <a:lnTo>
                    <a:pt x="1708581" y="699744"/>
                  </a:lnTo>
                  <a:lnTo>
                    <a:pt x="1718729" y="733844"/>
                  </a:lnTo>
                  <a:lnTo>
                    <a:pt x="1744383" y="757555"/>
                  </a:lnTo>
                  <a:lnTo>
                    <a:pt x="1777250" y="763168"/>
                  </a:lnTo>
                  <a:lnTo>
                    <a:pt x="1809051" y="742937"/>
                  </a:lnTo>
                  <a:lnTo>
                    <a:pt x="1828038" y="714832"/>
                  </a:lnTo>
                  <a:lnTo>
                    <a:pt x="1842020" y="685139"/>
                  </a:lnTo>
                  <a:lnTo>
                    <a:pt x="1851977" y="653732"/>
                  </a:lnTo>
                  <a:lnTo>
                    <a:pt x="1858911" y="620509"/>
                  </a:lnTo>
                  <a:lnTo>
                    <a:pt x="1868004" y="585279"/>
                  </a:lnTo>
                  <a:lnTo>
                    <a:pt x="1881314" y="551446"/>
                  </a:lnTo>
                  <a:lnTo>
                    <a:pt x="1896110" y="518045"/>
                  </a:lnTo>
                  <a:lnTo>
                    <a:pt x="1909622" y="4841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60954" y="7498995"/>
              <a:ext cx="195378" cy="268771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65531" y="6238544"/>
              <a:ext cx="2048510" cy="3677920"/>
            </a:xfrm>
            <a:custGeom>
              <a:avLst/>
              <a:gdLst/>
              <a:ahLst/>
              <a:cxnLst/>
              <a:rect l="l" t="t" r="r" b="b"/>
              <a:pathLst>
                <a:path w="2048510" h="3677920">
                  <a:moveTo>
                    <a:pt x="467207" y="736790"/>
                  </a:moveTo>
                  <a:lnTo>
                    <a:pt x="453250" y="709828"/>
                  </a:lnTo>
                  <a:lnTo>
                    <a:pt x="428447" y="692340"/>
                  </a:lnTo>
                  <a:lnTo>
                    <a:pt x="397814" y="685431"/>
                  </a:lnTo>
                  <a:lnTo>
                    <a:pt x="366420" y="690206"/>
                  </a:lnTo>
                  <a:lnTo>
                    <a:pt x="321462" y="739330"/>
                  </a:lnTo>
                  <a:lnTo>
                    <a:pt x="307251" y="788111"/>
                  </a:lnTo>
                  <a:lnTo>
                    <a:pt x="293408" y="837006"/>
                  </a:lnTo>
                  <a:lnTo>
                    <a:pt x="279908" y="885977"/>
                  </a:lnTo>
                  <a:lnTo>
                    <a:pt x="253771" y="984148"/>
                  </a:lnTo>
                  <a:lnTo>
                    <a:pt x="228498" y="1082560"/>
                  </a:lnTo>
                  <a:lnTo>
                    <a:pt x="142214" y="1427543"/>
                  </a:lnTo>
                  <a:lnTo>
                    <a:pt x="116852" y="1525905"/>
                  </a:lnTo>
                  <a:lnTo>
                    <a:pt x="90576" y="1624025"/>
                  </a:lnTo>
                  <a:lnTo>
                    <a:pt x="76987" y="1672958"/>
                  </a:lnTo>
                  <a:lnTo>
                    <a:pt x="63055" y="1721789"/>
                  </a:lnTo>
                  <a:lnTo>
                    <a:pt x="48729" y="1770519"/>
                  </a:lnTo>
                  <a:lnTo>
                    <a:pt x="33985" y="1819135"/>
                  </a:lnTo>
                  <a:lnTo>
                    <a:pt x="18757" y="1867611"/>
                  </a:lnTo>
                  <a:lnTo>
                    <a:pt x="3022" y="1915960"/>
                  </a:lnTo>
                  <a:lnTo>
                    <a:pt x="0" y="1950885"/>
                  </a:lnTo>
                  <a:lnTo>
                    <a:pt x="13246" y="1977555"/>
                  </a:lnTo>
                  <a:lnTo>
                    <a:pt x="37706" y="1994890"/>
                  </a:lnTo>
                  <a:lnTo>
                    <a:pt x="68338" y="2001774"/>
                  </a:lnTo>
                  <a:lnTo>
                    <a:pt x="100101" y="1997100"/>
                  </a:lnTo>
                  <a:lnTo>
                    <a:pt x="146824" y="1948700"/>
                  </a:lnTo>
                  <a:lnTo>
                    <a:pt x="162560" y="1900364"/>
                  </a:lnTo>
                  <a:lnTo>
                    <a:pt x="177787" y="1851875"/>
                  </a:lnTo>
                  <a:lnTo>
                    <a:pt x="192544" y="1803260"/>
                  </a:lnTo>
                  <a:lnTo>
                    <a:pt x="206870" y="1754530"/>
                  </a:lnTo>
                  <a:lnTo>
                    <a:pt x="220802" y="1705698"/>
                  </a:lnTo>
                  <a:lnTo>
                    <a:pt x="234378" y="1656765"/>
                  </a:lnTo>
                  <a:lnTo>
                    <a:pt x="260654" y="1558658"/>
                  </a:lnTo>
                  <a:lnTo>
                    <a:pt x="286029" y="1460296"/>
                  </a:lnTo>
                  <a:lnTo>
                    <a:pt x="372300" y="1115314"/>
                  </a:lnTo>
                  <a:lnTo>
                    <a:pt x="397573" y="1016901"/>
                  </a:lnTo>
                  <a:lnTo>
                    <a:pt x="423710" y="918718"/>
                  </a:lnTo>
                  <a:lnTo>
                    <a:pt x="437210" y="869746"/>
                  </a:lnTo>
                  <a:lnTo>
                    <a:pt x="451053" y="820864"/>
                  </a:lnTo>
                  <a:lnTo>
                    <a:pt x="465277" y="772083"/>
                  </a:lnTo>
                  <a:lnTo>
                    <a:pt x="467207" y="736790"/>
                  </a:lnTo>
                  <a:close/>
                </a:path>
                <a:path w="2048510" h="3677920">
                  <a:moveTo>
                    <a:pt x="776643" y="82296"/>
                  </a:moveTo>
                  <a:lnTo>
                    <a:pt x="775309" y="50939"/>
                  </a:lnTo>
                  <a:lnTo>
                    <a:pt x="762495" y="23329"/>
                  </a:lnTo>
                  <a:lnTo>
                    <a:pt x="738416" y="4635"/>
                  </a:lnTo>
                  <a:lnTo>
                    <a:pt x="703237" y="0"/>
                  </a:lnTo>
                  <a:lnTo>
                    <a:pt x="649592" y="8280"/>
                  </a:lnTo>
                  <a:lnTo>
                    <a:pt x="600519" y="21577"/>
                  </a:lnTo>
                  <a:lnTo>
                    <a:pt x="555980" y="39649"/>
                  </a:lnTo>
                  <a:lnTo>
                    <a:pt x="515950" y="62255"/>
                  </a:lnTo>
                  <a:lnTo>
                    <a:pt x="480415" y="89179"/>
                  </a:lnTo>
                  <a:lnTo>
                    <a:pt x="449364" y="120180"/>
                  </a:lnTo>
                  <a:lnTo>
                    <a:pt x="422757" y="155003"/>
                  </a:lnTo>
                  <a:lnTo>
                    <a:pt x="400583" y="193433"/>
                  </a:lnTo>
                  <a:lnTo>
                    <a:pt x="382816" y="235242"/>
                  </a:lnTo>
                  <a:lnTo>
                    <a:pt x="369443" y="280162"/>
                  </a:lnTo>
                  <a:lnTo>
                    <a:pt x="360413" y="327990"/>
                  </a:lnTo>
                  <a:lnTo>
                    <a:pt x="355739" y="378460"/>
                  </a:lnTo>
                  <a:lnTo>
                    <a:pt x="355371" y="431368"/>
                  </a:lnTo>
                  <a:lnTo>
                    <a:pt x="364705" y="465886"/>
                  </a:lnTo>
                  <a:lnTo>
                    <a:pt x="386549" y="488200"/>
                  </a:lnTo>
                  <a:lnTo>
                    <a:pt x="415721" y="498563"/>
                  </a:lnTo>
                  <a:lnTo>
                    <a:pt x="447090" y="497166"/>
                  </a:lnTo>
                  <a:lnTo>
                    <a:pt x="475488" y="484251"/>
                  </a:lnTo>
                  <a:lnTo>
                    <a:pt x="495769" y="460032"/>
                  </a:lnTo>
                  <a:lnTo>
                    <a:pt x="502780" y="424726"/>
                  </a:lnTo>
                  <a:lnTo>
                    <a:pt x="503275" y="376288"/>
                  </a:lnTo>
                  <a:lnTo>
                    <a:pt x="508368" y="331177"/>
                  </a:lnTo>
                  <a:lnTo>
                    <a:pt x="518490" y="289864"/>
                  </a:lnTo>
                  <a:lnTo>
                    <a:pt x="534111" y="252780"/>
                  </a:lnTo>
                  <a:lnTo>
                    <a:pt x="555650" y="220421"/>
                  </a:lnTo>
                  <a:lnTo>
                    <a:pt x="583552" y="193230"/>
                  </a:lnTo>
                  <a:lnTo>
                    <a:pt x="618261" y="171678"/>
                  </a:lnTo>
                  <a:lnTo>
                    <a:pt x="660222" y="156222"/>
                  </a:lnTo>
                  <a:lnTo>
                    <a:pt x="709866" y="147332"/>
                  </a:lnTo>
                  <a:lnTo>
                    <a:pt x="744118" y="135648"/>
                  </a:lnTo>
                  <a:lnTo>
                    <a:pt x="766305" y="112255"/>
                  </a:lnTo>
                  <a:lnTo>
                    <a:pt x="776643" y="82296"/>
                  </a:lnTo>
                  <a:close/>
                </a:path>
                <a:path w="2048510" h="3677920">
                  <a:moveTo>
                    <a:pt x="1770697" y="1838680"/>
                  </a:moveTo>
                  <a:lnTo>
                    <a:pt x="1757095" y="1811858"/>
                  </a:lnTo>
                  <a:lnTo>
                    <a:pt x="1732457" y="1794446"/>
                  </a:lnTo>
                  <a:lnTo>
                    <a:pt x="1701838" y="1787550"/>
                  </a:lnTo>
                  <a:lnTo>
                    <a:pt x="1670253" y="1792274"/>
                  </a:lnTo>
                  <a:lnTo>
                    <a:pt x="1642770" y="1809750"/>
                  </a:lnTo>
                  <a:lnTo>
                    <a:pt x="1624406" y="1841055"/>
                  </a:lnTo>
                  <a:lnTo>
                    <a:pt x="1562544" y="2036000"/>
                  </a:lnTo>
                  <a:lnTo>
                    <a:pt x="1467916" y="2327821"/>
                  </a:lnTo>
                  <a:lnTo>
                    <a:pt x="1179741" y="3201924"/>
                  </a:lnTo>
                  <a:lnTo>
                    <a:pt x="1101013" y="3445167"/>
                  </a:lnTo>
                  <a:lnTo>
                    <a:pt x="1054519" y="3591344"/>
                  </a:lnTo>
                  <a:lnTo>
                    <a:pt x="1051979" y="3626447"/>
                  </a:lnTo>
                  <a:lnTo>
                    <a:pt x="1065542" y="3653256"/>
                  </a:lnTo>
                  <a:lnTo>
                    <a:pt x="1090168" y="3670655"/>
                  </a:lnTo>
                  <a:lnTo>
                    <a:pt x="1120787" y="3677551"/>
                  </a:lnTo>
                  <a:lnTo>
                    <a:pt x="1152385" y="3672827"/>
                  </a:lnTo>
                  <a:lnTo>
                    <a:pt x="1179918" y="3655377"/>
                  </a:lnTo>
                  <a:lnTo>
                    <a:pt x="1198333" y="3624084"/>
                  </a:lnTo>
                  <a:lnTo>
                    <a:pt x="1276146" y="3380562"/>
                  </a:lnTo>
                  <a:lnTo>
                    <a:pt x="1643468" y="2263356"/>
                  </a:lnTo>
                  <a:lnTo>
                    <a:pt x="1721929" y="2020049"/>
                  </a:lnTo>
                  <a:lnTo>
                    <a:pt x="1768221" y="1873808"/>
                  </a:lnTo>
                  <a:lnTo>
                    <a:pt x="1770697" y="1838680"/>
                  </a:lnTo>
                  <a:close/>
                </a:path>
                <a:path w="2048510" h="3677920">
                  <a:moveTo>
                    <a:pt x="2047925" y="1024382"/>
                  </a:moveTo>
                  <a:lnTo>
                    <a:pt x="2047316" y="988453"/>
                  </a:lnTo>
                  <a:lnTo>
                    <a:pt x="2031669" y="961021"/>
                  </a:lnTo>
                  <a:lnTo>
                    <a:pt x="2006041" y="943229"/>
                  </a:lnTo>
                  <a:lnTo>
                    <a:pt x="1975434" y="936256"/>
                  </a:lnTo>
                  <a:lnTo>
                    <a:pt x="1944890" y="941222"/>
                  </a:lnTo>
                  <a:lnTo>
                    <a:pt x="1919439" y="959307"/>
                  </a:lnTo>
                  <a:lnTo>
                    <a:pt x="1904111" y="991628"/>
                  </a:lnTo>
                  <a:lnTo>
                    <a:pt x="1894382" y="1038250"/>
                  </a:lnTo>
                  <a:lnTo>
                    <a:pt x="1875307" y="1132801"/>
                  </a:lnTo>
                  <a:lnTo>
                    <a:pt x="1865210" y="1180287"/>
                  </a:lnTo>
                  <a:lnTo>
                    <a:pt x="1854212" y="1227594"/>
                  </a:lnTo>
                  <a:lnTo>
                    <a:pt x="1841944" y="1274508"/>
                  </a:lnTo>
                  <a:lnTo>
                    <a:pt x="1828012" y="1320761"/>
                  </a:lnTo>
                  <a:lnTo>
                    <a:pt x="1812036" y="1366151"/>
                  </a:lnTo>
                  <a:lnTo>
                    <a:pt x="1793621" y="1410423"/>
                  </a:lnTo>
                  <a:lnTo>
                    <a:pt x="1772399" y="1453362"/>
                  </a:lnTo>
                  <a:lnTo>
                    <a:pt x="1747964" y="1494726"/>
                  </a:lnTo>
                  <a:lnTo>
                    <a:pt x="1736217" y="1527937"/>
                  </a:lnTo>
                  <a:lnTo>
                    <a:pt x="1742198" y="1557388"/>
                  </a:lnTo>
                  <a:lnTo>
                    <a:pt x="1761337" y="1580705"/>
                  </a:lnTo>
                  <a:lnTo>
                    <a:pt x="1789061" y="1595475"/>
                  </a:lnTo>
                  <a:lnTo>
                    <a:pt x="1820799" y="1599285"/>
                  </a:lnTo>
                  <a:lnTo>
                    <a:pt x="1851964" y="1589760"/>
                  </a:lnTo>
                  <a:lnTo>
                    <a:pt x="1904263" y="1520063"/>
                  </a:lnTo>
                  <a:lnTo>
                    <a:pt x="1927199" y="1473962"/>
                  </a:lnTo>
                  <a:lnTo>
                    <a:pt x="1947189" y="1426413"/>
                  </a:lnTo>
                  <a:lnTo>
                    <a:pt x="1964626" y="1377683"/>
                  </a:lnTo>
                  <a:lnTo>
                    <a:pt x="1979891" y="1328026"/>
                  </a:lnTo>
                  <a:lnTo>
                    <a:pt x="1993379" y="1277670"/>
                  </a:lnTo>
                  <a:lnTo>
                    <a:pt x="2005482" y="1226883"/>
                  </a:lnTo>
                  <a:lnTo>
                    <a:pt x="2016594" y="1175905"/>
                  </a:lnTo>
                  <a:lnTo>
                    <a:pt x="2037422" y="1074407"/>
                  </a:lnTo>
                  <a:lnTo>
                    <a:pt x="2047925" y="10243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0097773"/>
              <a:ext cx="153857" cy="18922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57B4A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685" y="5773525"/>
            <a:ext cx="5112119" cy="406862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900575" y="3848498"/>
            <a:ext cx="1885314" cy="1334135"/>
          </a:xfrm>
          <a:custGeom>
            <a:avLst/>
            <a:gdLst/>
            <a:ahLst/>
            <a:cxnLst/>
            <a:rect l="l" t="t" r="r" b="b"/>
            <a:pathLst>
              <a:path w="1885314" h="1334135">
                <a:moveTo>
                  <a:pt x="1808842" y="505449"/>
                </a:moveTo>
                <a:lnTo>
                  <a:pt x="1853411" y="574516"/>
                </a:lnTo>
                <a:lnTo>
                  <a:pt x="1872787" y="621577"/>
                </a:lnTo>
                <a:lnTo>
                  <a:pt x="1883721" y="670558"/>
                </a:lnTo>
                <a:lnTo>
                  <a:pt x="1885038" y="721774"/>
                </a:lnTo>
                <a:lnTo>
                  <a:pt x="1875565" y="775539"/>
                </a:lnTo>
                <a:lnTo>
                  <a:pt x="1824163" y="967698"/>
                </a:lnTo>
                <a:lnTo>
                  <a:pt x="1810594" y="1015485"/>
                </a:lnTo>
                <a:lnTo>
                  <a:pt x="1796183" y="1062999"/>
                </a:lnTo>
                <a:lnTo>
                  <a:pt x="1780650" y="1110153"/>
                </a:lnTo>
                <a:lnTo>
                  <a:pt x="1763719" y="1156863"/>
                </a:lnTo>
                <a:lnTo>
                  <a:pt x="1745112" y="1203042"/>
                </a:lnTo>
                <a:lnTo>
                  <a:pt x="1724551" y="1248604"/>
                </a:lnTo>
                <a:lnTo>
                  <a:pt x="1676569" y="1333840"/>
                </a:lnTo>
                <a:lnTo>
                  <a:pt x="1650687" y="1287442"/>
                </a:lnTo>
                <a:lnTo>
                  <a:pt x="1629637" y="1244475"/>
                </a:lnTo>
                <a:lnTo>
                  <a:pt x="1619253" y="1201344"/>
                </a:lnTo>
                <a:lnTo>
                  <a:pt x="1625370" y="1154453"/>
                </a:lnTo>
                <a:lnTo>
                  <a:pt x="1669394" y="1016740"/>
                </a:lnTo>
                <a:lnTo>
                  <a:pt x="1585164" y="1063864"/>
                </a:lnTo>
                <a:lnTo>
                  <a:pt x="1516683" y="1099782"/>
                </a:lnTo>
                <a:lnTo>
                  <a:pt x="1471600" y="1121266"/>
                </a:lnTo>
                <a:lnTo>
                  <a:pt x="1426151" y="1141161"/>
                </a:lnTo>
                <a:lnTo>
                  <a:pt x="1380341" y="1159400"/>
                </a:lnTo>
                <a:lnTo>
                  <a:pt x="1334173" y="1175914"/>
                </a:lnTo>
                <a:lnTo>
                  <a:pt x="1287652" y="1190635"/>
                </a:lnTo>
                <a:lnTo>
                  <a:pt x="1240781" y="1203496"/>
                </a:lnTo>
                <a:lnTo>
                  <a:pt x="1193564" y="1214428"/>
                </a:lnTo>
                <a:lnTo>
                  <a:pt x="1146005" y="1223363"/>
                </a:lnTo>
                <a:lnTo>
                  <a:pt x="1098109" y="1230234"/>
                </a:lnTo>
                <a:lnTo>
                  <a:pt x="1049879" y="1234971"/>
                </a:lnTo>
                <a:lnTo>
                  <a:pt x="1001319" y="1237508"/>
                </a:lnTo>
                <a:lnTo>
                  <a:pt x="952433" y="1237775"/>
                </a:lnTo>
                <a:lnTo>
                  <a:pt x="903226" y="1235705"/>
                </a:lnTo>
                <a:lnTo>
                  <a:pt x="853700" y="1231231"/>
                </a:lnTo>
                <a:lnTo>
                  <a:pt x="803861" y="1224283"/>
                </a:lnTo>
                <a:lnTo>
                  <a:pt x="755603" y="1215578"/>
                </a:lnTo>
                <a:lnTo>
                  <a:pt x="707962" y="1205281"/>
                </a:lnTo>
                <a:lnTo>
                  <a:pt x="661012" y="1193311"/>
                </a:lnTo>
                <a:lnTo>
                  <a:pt x="614824" y="1179585"/>
                </a:lnTo>
                <a:lnTo>
                  <a:pt x="569470" y="1164024"/>
                </a:lnTo>
                <a:lnTo>
                  <a:pt x="525022" y="1146545"/>
                </a:lnTo>
                <a:lnTo>
                  <a:pt x="481554" y="1127067"/>
                </a:lnTo>
                <a:lnTo>
                  <a:pt x="439136" y="1105510"/>
                </a:lnTo>
                <a:lnTo>
                  <a:pt x="397842" y="1081790"/>
                </a:lnTo>
                <a:lnTo>
                  <a:pt x="357743" y="1055829"/>
                </a:lnTo>
                <a:lnTo>
                  <a:pt x="318911" y="1027543"/>
                </a:lnTo>
                <a:lnTo>
                  <a:pt x="281420" y="996851"/>
                </a:lnTo>
                <a:lnTo>
                  <a:pt x="245340" y="963673"/>
                </a:lnTo>
                <a:lnTo>
                  <a:pt x="210744" y="927927"/>
                </a:lnTo>
                <a:lnTo>
                  <a:pt x="177705" y="889532"/>
                </a:lnTo>
                <a:lnTo>
                  <a:pt x="145681" y="847158"/>
                </a:lnTo>
                <a:lnTo>
                  <a:pt x="117169" y="803592"/>
                </a:lnTo>
                <a:lnTo>
                  <a:pt x="92056" y="758891"/>
                </a:lnTo>
                <a:lnTo>
                  <a:pt x="70228" y="713112"/>
                </a:lnTo>
                <a:lnTo>
                  <a:pt x="51575" y="666312"/>
                </a:lnTo>
                <a:lnTo>
                  <a:pt x="35983" y="618548"/>
                </a:lnTo>
                <a:lnTo>
                  <a:pt x="23339" y="569878"/>
                </a:lnTo>
                <a:lnTo>
                  <a:pt x="13531" y="520358"/>
                </a:lnTo>
                <a:lnTo>
                  <a:pt x="6447" y="470046"/>
                </a:lnTo>
                <a:lnTo>
                  <a:pt x="1974" y="418998"/>
                </a:lnTo>
                <a:lnTo>
                  <a:pt x="0" y="367273"/>
                </a:lnTo>
                <a:lnTo>
                  <a:pt x="411" y="314927"/>
                </a:lnTo>
                <a:lnTo>
                  <a:pt x="3700" y="264365"/>
                </a:lnTo>
                <a:lnTo>
                  <a:pt x="9752" y="213867"/>
                </a:lnTo>
                <a:lnTo>
                  <a:pt x="17597" y="163435"/>
                </a:lnTo>
                <a:lnTo>
                  <a:pt x="34777" y="62774"/>
                </a:lnTo>
                <a:lnTo>
                  <a:pt x="58932" y="0"/>
                </a:lnTo>
                <a:lnTo>
                  <a:pt x="76859" y="2443"/>
                </a:lnTo>
                <a:lnTo>
                  <a:pt x="82657" y="48751"/>
                </a:lnTo>
                <a:lnTo>
                  <a:pt x="86574" y="95109"/>
                </a:lnTo>
                <a:lnTo>
                  <a:pt x="78299" y="153423"/>
                </a:lnTo>
                <a:lnTo>
                  <a:pt x="70775" y="205875"/>
                </a:lnTo>
                <a:lnTo>
                  <a:pt x="67332" y="256773"/>
                </a:lnTo>
                <a:lnTo>
                  <a:pt x="67884" y="306138"/>
                </a:lnTo>
                <a:lnTo>
                  <a:pt x="72348" y="353993"/>
                </a:lnTo>
                <a:lnTo>
                  <a:pt x="80640" y="400360"/>
                </a:lnTo>
                <a:lnTo>
                  <a:pt x="92674" y="445261"/>
                </a:lnTo>
                <a:lnTo>
                  <a:pt x="108366" y="488720"/>
                </a:lnTo>
                <a:lnTo>
                  <a:pt x="127633" y="530758"/>
                </a:lnTo>
                <a:lnTo>
                  <a:pt x="150389" y="571398"/>
                </a:lnTo>
                <a:lnTo>
                  <a:pt x="176551" y="610663"/>
                </a:lnTo>
                <a:lnTo>
                  <a:pt x="206034" y="648574"/>
                </a:lnTo>
                <a:lnTo>
                  <a:pt x="238753" y="685155"/>
                </a:lnTo>
                <a:lnTo>
                  <a:pt x="274625" y="720428"/>
                </a:lnTo>
                <a:lnTo>
                  <a:pt x="313565" y="754415"/>
                </a:lnTo>
                <a:lnTo>
                  <a:pt x="353527" y="785331"/>
                </a:lnTo>
                <a:lnTo>
                  <a:pt x="394757" y="813280"/>
                </a:lnTo>
                <a:lnTo>
                  <a:pt x="437196" y="838355"/>
                </a:lnTo>
                <a:lnTo>
                  <a:pt x="480785" y="860646"/>
                </a:lnTo>
                <a:lnTo>
                  <a:pt x="525465" y="880244"/>
                </a:lnTo>
                <a:lnTo>
                  <a:pt x="571177" y="897240"/>
                </a:lnTo>
                <a:lnTo>
                  <a:pt x="617863" y="911723"/>
                </a:lnTo>
                <a:lnTo>
                  <a:pt x="665463" y="923786"/>
                </a:lnTo>
                <a:lnTo>
                  <a:pt x="713918" y="933519"/>
                </a:lnTo>
                <a:lnTo>
                  <a:pt x="763169" y="941012"/>
                </a:lnTo>
                <a:lnTo>
                  <a:pt x="813158" y="946357"/>
                </a:lnTo>
                <a:lnTo>
                  <a:pt x="866114" y="949730"/>
                </a:lnTo>
                <a:lnTo>
                  <a:pt x="918728" y="950687"/>
                </a:lnTo>
                <a:lnTo>
                  <a:pt x="970998" y="949266"/>
                </a:lnTo>
                <a:lnTo>
                  <a:pt x="1022926" y="945505"/>
                </a:lnTo>
                <a:lnTo>
                  <a:pt x="1074512" y="939443"/>
                </a:lnTo>
                <a:lnTo>
                  <a:pt x="1125756" y="931118"/>
                </a:lnTo>
                <a:lnTo>
                  <a:pt x="1176659" y="920567"/>
                </a:lnTo>
                <a:lnTo>
                  <a:pt x="1227220" y="907829"/>
                </a:lnTo>
                <a:lnTo>
                  <a:pt x="1277441" y="892943"/>
                </a:lnTo>
                <a:lnTo>
                  <a:pt x="1327322" y="875945"/>
                </a:lnTo>
                <a:lnTo>
                  <a:pt x="1382912" y="854365"/>
                </a:lnTo>
                <a:lnTo>
                  <a:pt x="1405699" y="839401"/>
                </a:lnTo>
                <a:lnTo>
                  <a:pt x="1412515" y="831029"/>
                </a:lnTo>
                <a:lnTo>
                  <a:pt x="1361399" y="828661"/>
                </a:lnTo>
                <a:lnTo>
                  <a:pt x="1241905" y="814845"/>
                </a:lnTo>
                <a:lnTo>
                  <a:pt x="1190182" y="807689"/>
                </a:lnTo>
                <a:lnTo>
                  <a:pt x="1138833" y="798578"/>
                </a:lnTo>
                <a:lnTo>
                  <a:pt x="1098816" y="783095"/>
                </a:lnTo>
                <a:lnTo>
                  <a:pt x="1067559" y="756359"/>
                </a:lnTo>
                <a:lnTo>
                  <a:pt x="1045998" y="720976"/>
                </a:lnTo>
                <a:lnTo>
                  <a:pt x="1035066" y="679551"/>
                </a:lnTo>
                <a:lnTo>
                  <a:pt x="1035696" y="634690"/>
                </a:lnTo>
                <a:lnTo>
                  <a:pt x="1035458" y="620105"/>
                </a:lnTo>
                <a:lnTo>
                  <a:pt x="1031896" y="604832"/>
                </a:lnTo>
                <a:lnTo>
                  <a:pt x="1026824" y="588915"/>
                </a:lnTo>
                <a:lnTo>
                  <a:pt x="1022058" y="572397"/>
                </a:lnTo>
                <a:lnTo>
                  <a:pt x="1032553" y="561972"/>
                </a:lnTo>
                <a:lnTo>
                  <a:pt x="1045306" y="559688"/>
                </a:lnTo>
                <a:lnTo>
                  <a:pt x="1059192" y="561822"/>
                </a:lnTo>
                <a:lnTo>
                  <a:pt x="1073086" y="564648"/>
                </a:lnTo>
                <a:lnTo>
                  <a:pt x="1122177" y="570656"/>
                </a:lnTo>
                <a:lnTo>
                  <a:pt x="1171236" y="574754"/>
                </a:lnTo>
                <a:lnTo>
                  <a:pt x="1220260" y="577054"/>
                </a:lnTo>
                <a:lnTo>
                  <a:pt x="1269242" y="577672"/>
                </a:lnTo>
                <a:lnTo>
                  <a:pt x="1318179" y="576721"/>
                </a:lnTo>
                <a:lnTo>
                  <a:pt x="1367065" y="574313"/>
                </a:lnTo>
                <a:lnTo>
                  <a:pt x="1415896" y="570564"/>
                </a:lnTo>
                <a:lnTo>
                  <a:pt x="1464667" y="565586"/>
                </a:lnTo>
                <a:lnTo>
                  <a:pt x="1513373" y="559494"/>
                </a:lnTo>
                <a:lnTo>
                  <a:pt x="1562010" y="552401"/>
                </a:lnTo>
                <a:lnTo>
                  <a:pt x="1608203" y="543258"/>
                </a:lnTo>
                <a:lnTo>
                  <a:pt x="1653954" y="531129"/>
                </a:lnTo>
                <a:lnTo>
                  <a:pt x="1744762" y="503565"/>
                </a:lnTo>
                <a:lnTo>
                  <a:pt x="1773680" y="495714"/>
                </a:lnTo>
                <a:lnTo>
                  <a:pt x="1793093" y="495338"/>
                </a:lnTo>
                <a:lnTo>
                  <a:pt x="1808842" y="5054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772946" y="9258300"/>
            <a:ext cx="1183640" cy="628650"/>
          </a:xfrm>
          <a:custGeom>
            <a:avLst/>
            <a:gdLst/>
            <a:ahLst/>
            <a:cxnLst/>
            <a:rect l="l" t="t" r="r" b="b"/>
            <a:pathLst>
              <a:path w="1183640" h="628650">
                <a:moveTo>
                  <a:pt x="0" y="628649"/>
                </a:moveTo>
                <a:lnTo>
                  <a:pt x="0" y="471002"/>
                </a:lnTo>
                <a:lnTo>
                  <a:pt x="203619" y="314647"/>
                </a:lnTo>
                <a:lnTo>
                  <a:pt x="0" y="157647"/>
                </a:lnTo>
                <a:lnTo>
                  <a:pt x="0" y="0"/>
                </a:lnTo>
                <a:lnTo>
                  <a:pt x="407886" y="314001"/>
                </a:lnTo>
                <a:lnTo>
                  <a:pt x="0" y="628649"/>
                </a:lnTo>
                <a:close/>
              </a:path>
              <a:path w="1183640" h="628650">
                <a:moveTo>
                  <a:pt x="387784" y="628649"/>
                </a:moveTo>
                <a:lnTo>
                  <a:pt x="387784" y="471002"/>
                </a:lnTo>
                <a:lnTo>
                  <a:pt x="591403" y="314647"/>
                </a:lnTo>
                <a:lnTo>
                  <a:pt x="387784" y="157647"/>
                </a:lnTo>
                <a:lnTo>
                  <a:pt x="387784" y="0"/>
                </a:lnTo>
                <a:lnTo>
                  <a:pt x="795671" y="314001"/>
                </a:lnTo>
                <a:lnTo>
                  <a:pt x="387784" y="628649"/>
                </a:lnTo>
                <a:close/>
              </a:path>
              <a:path w="1183640" h="628650">
                <a:moveTo>
                  <a:pt x="775568" y="628649"/>
                </a:moveTo>
                <a:lnTo>
                  <a:pt x="775568" y="471002"/>
                </a:lnTo>
                <a:lnTo>
                  <a:pt x="979187" y="314647"/>
                </a:lnTo>
                <a:lnTo>
                  <a:pt x="775568" y="157647"/>
                </a:lnTo>
                <a:lnTo>
                  <a:pt x="775568" y="0"/>
                </a:lnTo>
                <a:lnTo>
                  <a:pt x="1183455" y="314001"/>
                </a:lnTo>
                <a:lnTo>
                  <a:pt x="775568" y="6286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34098" y="1331832"/>
            <a:ext cx="4726940" cy="276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000" b="1" spc="-475" dirty="0">
                <a:solidFill>
                  <a:srgbClr val="FFFFFF"/>
                </a:solidFill>
                <a:latin typeface="Trebuchet MS"/>
                <a:cs typeface="Trebuchet MS"/>
              </a:rPr>
              <a:t>Q</a:t>
            </a:r>
            <a:r>
              <a:rPr sz="6000" b="1" spc="-365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6000" b="1" spc="-57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6000" b="1" spc="-3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6000" b="1" spc="-13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6000" b="1" spc="-8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6000" b="1" spc="-40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6000" b="1" spc="-39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6000" b="1" spc="-3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6000" b="1" spc="-4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0" b="1" spc="-13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6000" b="1" spc="-380" dirty="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sz="6000" b="1" spc="-229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6000" b="1" spc="-110" dirty="0">
                <a:solidFill>
                  <a:srgbClr val="FFFFFF"/>
                </a:solidFill>
                <a:latin typeface="Trebuchet MS"/>
                <a:cs typeface="Trebuchet MS"/>
              </a:rPr>
              <a:t>t  </a:t>
            </a:r>
            <a:r>
              <a:rPr sz="6000" b="1" spc="-475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r>
              <a:rPr sz="6000" b="1" spc="-40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6000" b="1" spc="-365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6000" b="1" spc="-10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6000" b="1" spc="-4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0" b="1" spc="-380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6000" b="1" spc="-40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6000" b="1" spc="-3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6000" b="1" spc="-13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6000" b="1" spc="-4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0" b="1" spc="-37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6000" b="1" spc="-229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6000" b="1" spc="-265" dirty="0">
                <a:solidFill>
                  <a:srgbClr val="FFFFFF"/>
                </a:solidFill>
                <a:latin typeface="Trebuchet MS"/>
                <a:cs typeface="Trebuchet MS"/>
              </a:rPr>
              <a:t>n  </a:t>
            </a:r>
            <a:r>
              <a:rPr sz="6000" b="1" spc="-275" dirty="0">
                <a:solidFill>
                  <a:srgbClr val="FFFFFF"/>
                </a:solidFill>
                <a:latin typeface="Trebuchet MS"/>
                <a:cs typeface="Trebuchet MS"/>
              </a:rPr>
              <a:t>answer</a:t>
            </a:r>
            <a:endParaRPr sz="6000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90799" y="801954"/>
            <a:ext cx="161924" cy="161924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855824" y="519410"/>
            <a:ext cx="10344785" cy="183515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4730"/>
              </a:lnSpc>
              <a:spcBef>
                <a:spcPts val="259"/>
              </a:spcBef>
            </a:pPr>
            <a:r>
              <a:rPr sz="4000" spc="15" dirty="0"/>
              <a:t>W</a:t>
            </a:r>
            <a:r>
              <a:rPr sz="4000" spc="-260" dirty="0"/>
              <a:t>h</a:t>
            </a:r>
            <a:r>
              <a:rPr sz="4000" spc="-265" dirty="0"/>
              <a:t>o</a:t>
            </a:r>
            <a:r>
              <a:rPr sz="4000" spc="-330" dirty="0"/>
              <a:t> </a:t>
            </a:r>
            <a:r>
              <a:rPr sz="4000" spc="-160" dirty="0"/>
              <a:t>a</a:t>
            </a:r>
            <a:r>
              <a:rPr sz="4000" spc="-75" dirty="0"/>
              <a:t>r</a:t>
            </a:r>
            <a:r>
              <a:rPr sz="4000" spc="-380" dirty="0"/>
              <a:t>e</a:t>
            </a:r>
            <a:r>
              <a:rPr sz="4000" spc="-330" dirty="0"/>
              <a:t> </a:t>
            </a:r>
            <a:r>
              <a:rPr sz="4000" spc="-320" dirty="0"/>
              <a:t>y</a:t>
            </a:r>
            <a:r>
              <a:rPr sz="4000" spc="-270" dirty="0"/>
              <a:t>o</a:t>
            </a:r>
            <a:r>
              <a:rPr sz="4000" spc="-250" dirty="0"/>
              <a:t>u</a:t>
            </a:r>
            <a:r>
              <a:rPr sz="4000" spc="-509" dirty="0"/>
              <a:t>,</a:t>
            </a:r>
            <a:r>
              <a:rPr sz="4000" spc="-330" dirty="0"/>
              <a:t> </a:t>
            </a:r>
            <a:r>
              <a:rPr sz="4000" spc="-220" dirty="0"/>
              <a:t>w</a:t>
            </a:r>
            <a:r>
              <a:rPr sz="4000" spc="-260" dirty="0"/>
              <a:t>h</a:t>
            </a:r>
            <a:r>
              <a:rPr sz="4000" spc="-160" dirty="0"/>
              <a:t>a</a:t>
            </a:r>
            <a:r>
              <a:rPr sz="4000" spc="-90" dirty="0"/>
              <a:t>t</a:t>
            </a:r>
            <a:r>
              <a:rPr sz="4000" spc="-330" dirty="0"/>
              <a:t> </a:t>
            </a:r>
            <a:r>
              <a:rPr sz="4000" spc="-229" dirty="0"/>
              <a:t>d</a:t>
            </a:r>
            <a:r>
              <a:rPr sz="4000" spc="-265" dirty="0"/>
              <a:t>o</a:t>
            </a:r>
            <a:r>
              <a:rPr sz="4000" spc="-330" dirty="0"/>
              <a:t> </a:t>
            </a:r>
            <a:r>
              <a:rPr sz="4000" spc="-320" dirty="0"/>
              <a:t>y</a:t>
            </a:r>
            <a:r>
              <a:rPr sz="4000" spc="-270" dirty="0"/>
              <a:t>o</a:t>
            </a:r>
            <a:r>
              <a:rPr sz="4000" spc="-245" dirty="0"/>
              <a:t>u</a:t>
            </a:r>
            <a:r>
              <a:rPr sz="4000" spc="-330" dirty="0"/>
              <a:t> </a:t>
            </a:r>
            <a:r>
              <a:rPr sz="4000" spc="-30" dirty="0"/>
              <a:t>s</a:t>
            </a:r>
            <a:r>
              <a:rPr sz="4000" spc="-95" dirty="0"/>
              <a:t>t</a:t>
            </a:r>
            <a:r>
              <a:rPr sz="4000" spc="-250" dirty="0"/>
              <a:t>u</a:t>
            </a:r>
            <a:r>
              <a:rPr sz="4000" spc="-229" dirty="0"/>
              <a:t>d</a:t>
            </a:r>
            <a:r>
              <a:rPr sz="4000" spc="-320" dirty="0"/>
              <a:t>y</a:t>
            </a:r>
            <a:r>
              <a:rPr sz="4000" spc="-509" dirty="0"/>
              <a:t>,</a:t>
            </a:r>
            <a:r>
              <a:rPr sz="4000" spc="-330" dirty="0"/>
              <a:t> </a:t>
            </a:r>
            <a:r>
              <a:rPr sz="4000" spc="-160" dirty="0"/>
              <a:t>a</a:t>
            </a:r>
            <a:r>
              <a:rPr sz="4000" spc="-270" dirty="0"/>
              <a:t>n</a:t>
            </a:r>
            <a:r>
              <a:rPr sz="4000" spc="-225" dirty="0"/>
              <a:t>d</a:t>
            </a:r>
            <a:r>
              <a:rPr sz="4000" spc="-330" dirty="0"/>
              <a:t> </a:t>
            </a:r>
            <a:r>
              <a:rPr sz="4000" spc="-220" dirty="0"/>
              <a:t>w</a:t>
            </a:r>
            <a:r>
              <a:rPr sz="4000" spc="-260" dirty="0"/>
              <a:t>h</a:t>
            </a:r>
            <a:r>
              <a:rPr sz="4000" spc="-160" dirty="0"/>
              <a:t>a</a:t>
            </a:r>
            <a:r>
              <a:rPr sz="4000" spc="-95" dirty="0"/>
              <a:t>t</a:t>
            </a:r>
            <a:r>
              <a:rPr sz="4000" spc="-509" dirty="0"/>
              <a:t>’</a:t>
            </a:r>
            <a:r>
              <a:rPr sz="4000" spc="-25" dirty="0"/>
              <a:t>s</a:t>
            </a:r>
            <a:r>
              <a:rPr sz="4000" spc="-330" dirty="0"/>
              <a:t> </a:t>
            </a:r>
            <a:r>
              <a:rPr sz="4000" spc="-95" dirty="0"/>
              <a:t>t</a:t>
            </a:r>
            <a:r>
              <a:rPr sz="4000" spc="-260" dirty="0"/>
              <a:t>he  </a:t>
            </a:r>
            <a:r>
              <a:rPr sz="4000" dirty="0"/>
              <a:t>l</a:t>
            </a:r>
            <a:r>
              <a:rPr sz="4000" spc="-270" dirty="0"/>
              <a:t>o</a:t>
            </a:r>
            <a:r>
              <a:rPr sz="4000" spc="-254" dirty="0"/>
              <a:t>c</a:t>
            </a:r>
            <a:r>
              <a:rPr sz="4000" spc="-160" dirty="0"/>
              <a:t>a</a:t>
            </a:r>
            <a:r>
              <a:rPr sz="4000" spc="-95" dirty="0"/>
              <a:t>t</a:t>
            </a:r>
            <a:r>
              <a:rPr sz="4000" spc="-55" dirty="0"/>
              <a:t>i</a:t>
            </a:r>
            <a:r>
              <a:rPr sz="4000" spc="-270" dirty="0"/>
              <a:t>o</a:t>
            </a:r>
            <a:r>
              <a:rPr sz="4000" spc="-265" dirty="0"/>
              <a:t>n</a:t>
            </a:r>
            <a:r>
              <a:rPr sz="4000" spc="-330" dirty="0"/>
              <a:t> </a:t>
            </a:r>
            <a:r>
              <a:rPr sz="4000" spc="-270" dirty="0"/>
              <a:t>o</a:t>
            </a:r>
            <a:r>
              <a:rPr sz="4000" spc="-80" dirty="0"/>
              <a:t>f</a:t>
            </a:r>
            <a:r>
              <a:rPr sz="4000" spc="-330" dirty="0"/>
              <a:t> </a:t>
            </a:r>
            <a:r>
              <a:rPr sz="4000" spc="-320" dirty="0"/>
              <a:t>y</a:t>
            </a:r>
            <a:r>
              <a:rPr sz="4000" spc="-270" dirty="0"/>
              <a:t>o</a:t>
            </a:r>
            <a:r>
              <a:rPr sz="4000" spc="-250" dirty="0"/>
              <a:t>u</a:t>
            </a:r>
            <a:r>
              <a:rPr sz="4000" spc="-70" dirty="0"/>
              <a:t>r</a:t>
            </a:r>
            <a:r>
              <a:rPr sz="4000" spc="-330" dirty="0"/>
              <a:t> </a:t>
            </a:r>
            <a:r>
              <a:rPr sz="4000" spc="-385" dirty="0"/>
              <a:t>e</a:t>
            </a:r>
            <a:r>
              <a:rPr sz="4000" spc="-415" dirty="0"/>
              <a:t>x</a:t>
            </a:r>
            <a:r>
              <a:rPr sz="4000" spc="-254" dirty="0"/>
              <a:t>c</a:t>
            </a:r>
            <a:r>
              <a:rPr sz="4000" spc="-260" dirty="0"/>
              <a:t>h</a:t>
            </a:r>
            <a:r>
              <a:rPr sz="4000" spc="-160" dirty="0"/>
              <a:t>a</a:t>
            </a:r>
            <a:r>
              <a:rPr sz="4000" spc="-270" dirty="0"/>
              <a:t>n</a:t>
            </a:r>
            <a:r>
              <a:rPr sz="4000" spc="65" dirty="0"/>
              <a:t>g</a:t>
            </a:r>
            <a:r>
              <a:rPr sz="4000" spc="-380" dirty="0"/>
              <a:t>e</a:t>
            </a:r>
            <a:r>
              <a:rPr sz="4000" spc="-330" dirty="0"/>
              <a:t> </a:t>
            </a:r>
            <a:r>
              <a:rPr sz="4000" spc="-260" dirty="0"/>
              <a:t>p</a:t>
            </a:r>
            <a:r>
              <a:rPr sz="4000" spc="-385" dirty="0"/>
              <a:t>e</a:t>
            </a:r>
            <a:r>
              <a:rPr sz="4000" spc="-75" dirty="0"/>
              <a:t>r</a:t>
            </a:r>
            <a:r>
              <a:rPr sz="4000" spc="-55" dirty="0"/>
              <a:t>i</a:t>
            </a:r>
            <a:r>
              <a:rPr sz="4000" spc="-270" dirty="0"/>
              <a:t>o</a:t>
            </a:r>
            <a:r>
              <a:rPr sz="4000" spc="-229" dirty="0"/>
              <a:t>d</a:t>
            </a:r>
            <a:r>
              <a:rPr sz="4000" spc="265" dirty="0"/>
              <a:t>?</a:t>
            </a:r>
            <a:r>
              <a:rPr sz="4000" spc="-330" dirty="0"/>
              <a:t> </a:t>
            </a:r>
            <a:r>
              <a:rPr sz="4000" spc="45" dirty="0"/>
              <a:t>(</a:t>
            </a:r>
            <a:r>
              <a:rPr sz="4000" spc="-254" dirty="0"/>
              <a:t>c</a:t>
            </a:r>
            <a:r>
              <a:rPr sz="4000" spc="-270" dirty="0"/>
              <a:t>o</a:t>
            </a:r>
            <a:r>
              <a:rPr sz="4000" spc="-250" dirty="0"/>
              <a:t>u</a:t>
            </a:r>
            <a:r>
              <a:rPr sz="4000" spc="-270" dirty="0"/>
              <a:t>n</a:t>
            </a:r>
            <a:r>
              <a:rPr sz="4000" spc="-95" dirty="0"/>
              <a:t>t</a:t>
            </a:r>
            <a:r>
              <a:rPr sz="4000" spc="-75" dirty="0"/>
              <a:t>r</a:t>
            </a:r>
            <a:r>
              <a:rPr sz="4000" spc="-320" dirty="0"/>
              <a:t>y</a:t>
            </a:r>
            <a:r>
              <a:rPr sz="4000" spc="-509" dirty="0"/>
              <a:t>,</a:t>
            </a:r>
            <a:r>
              <a:rPr sz="4000" spc="-330" dirty="0"/>
              <a:t> </a:t>
            </a:r>
            <a:r>
              <a:rPr sz="4000" spc="-254" dirty="0"/>
              <a:t>c</a:t>
            </a:r>
            <a:r>
              <a:rPr sz="4000" spc="-55" dirty="0"/>
              <a:t>i</a:t>
            </a:r>
            <a:r>
              <a:rPr sz="4000" spc="-95" dirty="0"/>
              <a:t>t</a:t>
            </a:r>
            <a:r>
              <a:rPr sz="4000" spc="-320" dirty="0"/>
              <a:t>y</a:t>
            </a:r>
            <a:r>
              <a:rPr sz="4000" spc="-450" dirty="0"/>
              <a:t>,  </a:t>
            </a:r>
            <a:r>
              <a:rPr sz="4000" spc="-160" dirty="0"/>
              <a:t>a</a:t>
            </a:r>
            <a:r>
              <a:rPr sz="4000" spc="-270" dirty="0"/>
              <a:t>n</a:t>
            </a:r>
            <a:r>
              <a:rPr sz="4000" spc="-225" dirty="0"/>
              <a:t>d</a:t>
            </a:r>
            <a:r>
              <a:rPr sz="4000" spc="-330" dirty="0"/>
              <a:t> </a:t>
            </a:r>
            <a:r>
              <a:rPr sz="4000" spc="-320" dirty="0"/>
              <a:t>y</a:t>
            </a:r>
            <a:r>
              <a:rPr sz="4000" spc="-270" dirty="0"/>
              <a:t>o</a:t>
            </a:r>
            <a:r>
              <a:rPr sz="4000" spc="-250" dirty="0"/>
              <a:t>u</a:t>
            </a:r>
            <a:r>
              <a:rPr sz="4000" spc="-70" dirty="0"/>
              <a:t>r</a:t>
            </a:r>
            <a:r>
              <a:rPr sz="4000" spc="-330" dirty="0"/>
              <a:t> </a:t>
            </a:r>
            <a:r>
              <a:rPr sz="4000" spc="-30" dirty="0"/>
              <a:t>s</a:t>
            </a:r>
            <a:r>
              <a:rPr sz="4000" spc="-254" dirty="0"/>
              <a:t>c</a:t>
            </a:r>
            <a:r>
              <a:rPr sz="4000" spc="-260" dirty="0"/>
              <a:t>h</a:t>
            </a:r>
            <a:r>
              <a:rPr sz="4000" spc="-270" dirty="0"/>
              <a:t>oo</a:t>
            </a:r>
            <a:r>
              <a:rPr sz="4000" dirty="0"/>
              <a:t>l</a:t>
            </a:r>
            <a:r>
              <a:rPr sz="4000" spc="-330" dirty="0"/>
              <a:t> </a:t>
            </a:r>
            <a:r>
              <a:rPr sz="4000" spc="-270" dirty="0"/>
              <a:t>o</a:t>
            </a:r>
            <a:r>
              <a:rPr sz="4000" spc="-70" dirty="0"/>
              <a:t>r</a:t>
            </a:r>
            <a:r>
              <a:rPr sz="4000" spc="-330" dirty="0"/>
              <a:t> </a:t>
            </a:r>
            <a:r>
              <a:rPr sz="4000" spc="-220" dirty="0"/>
              <a:t>w</a:t>
            </a:r>
            <a:r>
              <a:rPr sz="4000" spc="-270" dirty="0"/>
              <a:t>o</a:t>
            </a:r>
            <a:r>
              <a:rPr sz="4000" spc="-75" dirty="0"/>
              <a:t>r</a:t>
            </a:r>
            <a:r>
              <a:rPr sz="4000" spc="-240" dirty="0"/>
              <a:t>k</a:t>
            </a:r>
            <a:r>
              <a:rPr sz="4000" spc="-55" dirty="0"/>
              <a:t>i</a:t>
            </a:r>
            <a:r>
              <a:rPr sz="4000" spc="-270" dirty="0"/>
              <a:t>n</a:t>
            </a:r>
            <a:r>
              <a:rPr sz="4000" spc="70" dirty="0"/>
              <a:t>g</a:t>
            </a:r>
            <a:r>
              <a:rPr sz="4000" spc="-330" dirty="0"/>
              <a:t> </a:t>
            </a:r>
            <a:r>
              <a:rPr sz="4000" spc="-260" dirty="0"/>
              <a:t>p</a:t>
            </a:r>
            <a:r>
              <a:rPr sz="4000" dirty="0"/>
              <a:t>l</a:t>
            </a:r>
            <a:r>
              <a:rPr sz="4000" spc="-160" dirty="0"/>
              <a:t>a</a:t>
            </a:r>
            <a:r>
              <a:rPr sz="4000" spc="-254" dirty="0"/>
              <a:t>c</a:t>
            </a:r>
            <a:r>
              <a:rPr sz="4000" spc="-385" dirty="0"/>
              <a:t>e</a:t>
            </a:r>
            <a:r>
              <a:rPr sz="4000" spc="50" dirty="0"/>
              <a:t>)</a:t>
            </a:r>
            <a:endParaRPr sz="4000"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90799" y="3202254"/>
            <a:ext cx="161924" cy="16192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90799" y="4402404"/>
            <a:ext cx="161924" cy="16192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90799" y="6202629"/>
            <a:ext cx="161924" cy="16192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90799" y="8002854"/>
            <a:ext cx="161924" cy="161924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59120">
              <a:lnSpc>
                <a:spcPct val="100000"/>
              </a:lnSpc>
              <a:spcBef>
                <a:spcPts val="100"/>
              </a:spcBef>
            </a:pPr>
            <a:r>
              <a:rPr spc="-100" dirty="0"/>
              <a:t>H</a:t>
            </a:r>
            <a:r>
              <a:rPr spc="-160" dirty="0"/>
              <a:t>a</a:t>
            </a:r>
            <a:r>
              <a:rPr spc="-235" dirty="0"/>
              <a:t>v</a:t>
            </a:r>
            <a:r>
              <a:rPr spc="-380" dirty="0"/>
              <a:t>e</a:t>
            </a:r>
            <a:r>
              <a:rPr spc="-330" dirty="0"/>
              <a:t> </a:t>
            </a:r>
            <a:r>
              <a:rPr spc="-320" dirty="0"/>
              <a:t>y</a:t>
            </a:r>
            <a:r>
              <a:rPr spc="-270" dirty="0"/>
              <a:t>o</a:t>
            </a:r>
            <a:r>
              <a:rPr spc="-245" dirty="0"/>
              <a:t>u</a:t>
            </a:r>
            <a:r>
              <a:rPr spc="-330" dirty="0"/>
              <a:t> </a:t>
            </a:r>
            <a:r>
              <a:rPr spc="-385" dirty="0"/>
              <a:t>e</a:t>
            </a:r>
            <a:r>
              <a:rPr spc="-270" dirty="0"/>
              <a:t>n</a:t>
            </a:r>
            <a:r>
              <a:rPr spc="-310" dirty="0"/>
              <a:t>j</a:t>
            </a:r>
            <a:r>
              <a:rPr spc="-270" dirty="0"/>
              <a:t>o</a:t>
            </a:r>
            <a:r>
              <a:rPr spc="-320" dirty="0"/>
              <a:t>y</a:t>
            </a:r>
            <a:r>
              <a:rPr spc="-385" dirty="0"/>
              <a:t>e</a:t>
            </a:r>
            <a:r>
              <a:rPr spc="-225" dirty="0"/>
              <a:t>d</a:t>
            </a:r>
            <a:r>
              <a:rPr spc="-330" dirty="0"/>
              <a:t> </a:t>
            </a:r>
            <a:r>
              <a:rPr spc="-320" dirty="0"/>
              <a:t>y</a:t>
            </a:r>
            <a:r>
              <a:rPr spc="-270" dirty="0"/>
              <a:t>o</a:t>
            </a:r>
            <a:r>
              <a:rPr spc="-250" dirty="0"/>
              <a:t>u</a:t>
            </a:r>
            <a:r>
              <a:rPr spc="-70" dirty="0"/>
              <a:t>r</a:t>
            </a:r>
            <a:r>
              <a:rPr spc="-330" dirty="0"/>
              <a:t> </a:t>
            </a:r>
            <a:r>
              <a:rPr spc="-385" dirty="0"/>
              <a:t>e</a:t>
            </a:r>
            <a:r>
              <a:rPr spc="-415" dirty="0"/>
              <a:t>x</a:t>
            </a:r>
            <a:r>
              <a:rPr spc="-254" dirty="0"/>
              <a:t>c</a:t>
            </a:r>
            <a:r>
              <a:rPr spc="-260" dirty="0"/>
              <a:t>h</a:t>
            </a:r>
            <a:r>
              <a:rPr spc="-160" dirty="0"/>
              <a:t>a</a:t>
            </a:r>
            <a:r>
              <a:rPr spc="-270" dirty="0"/>
              <a:t>n</a:t>
            </a:r>
            <a:r>
              <a:rPr spc="65" dirty="0"/>
              <a:t>g</a:t>
            </a:r>
            <a:r>
              <a:rPr spc="-380" dirty="0"/>
              <a:t>e</a:t>
            </a:r>
            <a:r>
              <a:rPr spc="-330" dirty="0"/>
              <a:t> </a:t>
            </a:r>
            <a:r>
              <a:rPr spc="-260" dirty="0"/>
              <a:t>p</a:t>
            </a:r>
            <a:r>
              <a:rPr spc="-385" dirty="0"/>
              <a:t>e</a:t>
            </a:r>
            <a:r>
              <a:rPr spc="-75" dirty="0"/>
              <a:t>r</a:t>
            </a:r>
            <a:r>
              <a:rPr spc="-55" dirty="0"/>
              <a:t>i</a:t>
            </a:r>
            <a:r>
              <a:rPr spc="-270" dirty="0"/>
              <a:t>o</a:t>
            </a:r>
            <a:r>
              <a:rPr spc="-225" dirty="0"/>
              <a:t>d</a:t>
            </a:r>
            <a:r>
              <a:rPr spc="-330" dirty="0"/>
              <a:t> </a:t>
            </a:r>
            <a:r>
              <a:rPr spc="-30" dirty="0"/>
              <a:t>s</a:t>
            </a:r>
            <a:r>
              <a:rPr spc="-265" dirty="0"/>
              <a:t>o</a:t>
            </a:r>
            <a:r>
              <a:rPr spc="-330" dirty="0"/>
              <a:t> </a:t>
            </a:r>
            <a:r>
              <a:rPr spc="-85" dirty="0"/>
              <a:t>f</a:t>
            </a:r>
            <a:r>
              <a:rPr spc="-160" dirty="0"/>
              <a:t>a</a:t>
            </a:r>
            <a:r>
              <a:rPr spc="-75" dirty="0"/>
              <a:t>r</a:t>
            </a:r>
            <a:r>
              <a:rPr spc="265" dirty="0"/>
              <a:t>?</a:t>
            </a:r>
          </a:p>
          <a:p>
            <a:pPr marL="5646420">
              <a:lnSpc>
                <a:spcPct val="100000"/>
              </a:lnSpc>
              <a:spcBef>
                <a:spcPts val="45"/>
              </a:spcBef>
            </a:pPr>
            <a:endParaRPr sz="4150"/>
          </a:p>
          <a:p>
            <a:pPr marL="5659120" marR="1106805" indent="111125">
              <a:lnSpc>
                <a:spcPts val="4730"/>
              </a:lnSpc>
            </a:pPr>
            <a:r>
              <a:rPr spc="-315" dirty="0"/>
              <a:t>T</a:t>
            </a:r>
            <a:r>
              <a:rPr spc="-385" dirty="0"/>
              <a:t>e</a:t>
            </a:r>
            <a:r>
              <a:rPr dirty="0"/>
              <a:t>ll</a:t>
            </a:r>
            <a:r>
              <a:rPr spc="-330" dirty="0"/>
              <a:t> </a:t>
            </a:r>
            <a:r>
              <a:rPr spc="-250" dirty="0"/>
              <a:t>u</a:t>
            </a:r>
            <a:r>
              <a:rPr spc="-25" dirty="0"/>
              <a:t>s</a:t>
            </a:r>
            <a:r>
              <a:rPr spc="-330" dirty="0"/>
              <a:t> </a:t>
            </a:r>
            <a:r>
              <a:rPr spc="-160" dirty="0"/>
              <a:t>a</a:t>
            </a:r>
            <a:r>
              <a:rPr spc="-235" dirty="0"/>
              <a:t>b</a:t>
            </a:r>
            <a:r>
              <a:rPr spc="-270" dirty="0"/>
              <a:t>o</a:t>
            </a:r>
            <a:r>
              <a:rPr spc="-250" dirty="0"/>
              <a:t>u</a:t>
            </a:r>
            <a:r>
              <a:rPr spc="-90" dirty="0"/>
              <a:t>t</a:t>
            </a:r>
            <a:r>
              <a:rPr spc="-330" dirty="0"/>
              <a:t> </a:t>
            </a:r>
            <a:r>
              <a:rPr spc="-95" dirty="0"/>
              <a:t>t</a:t>
            </a:r>
            <a:r>
              <a:rPr spc="-260" dirty="0"/>
              <a:t>h</a:t>
            </a:r>
            <a:r>
              <a:rPr spc="-380" dirty="0"/>
              <a:t>e</a:t>
            </a:r>
            <a:r>
              <a:rPr spc="-330" dirty="0"/>
              <a:t> </a:t>
            </a:r>
            <a:r>
              <a:rPr dirty="0"/>
              <a:t>l</a:t>
            </a:r>
            <a:r>
              <a:rPr spc="-270" dirty="0"/>
              <a:t>o</a:t>
            </a:r>
            <a:r>
              <a:rPr spc="-254" dirty="0"/>
              <a:t>c</a:t>
            </a:r>
            <a:r>
              <a:rPr spc="-160" dirty="0"/>
              <a:t>a</a:t>
            </a:r>
            <a:r>
              <a:rPr spc="-95" dirty="0"/>
              <a:t>t</a:t>
            </a:r>
            <a:r>
              <a:rPr spc="-55" dirty="0"/>
              <a:t>i</a:t>
            </a:r>
            <a:r>
              <a:rPr spc="-270" dirty="0"/>
              <a:t>o</a:t>
            </a:r>
            <a:r>
              <a:rPr spc="-265" dirty="0"/>
              <a:t>n</a:t>
            </a:r>
            <a:r>
              <a:rPr spc="-330" dirty="0"/>
              <a:t> </a:t>
            </a:r>
            <a:r>
              <a:rPr spc="-160" dirty="0"/>
              <a:t>a</a:t>
            </a:r>
            <a:r>
              <a:rPr spc="-270" dirty="0"/>
              <a:t>n</a:t>
            </a:r>
            <a:r>
              <a:rPr spc="-225" dirty="0"/>
              <a:t>d</a:t>
            </a:r>
            <a:r>
              <a:rPr spc="-330" dirty="0"/>
              <a:t> </a:t>
            </a:r>
            <a:r>
              <a:rPr spc="-220" dirty="0"/>
              <a:t>w</a:t>
            </a:r>
            <a:r>
              <a:rPr spc="-260" dirty="0"/>
              <a:t>h</a:t>
            </a:r>
            <a:r>
              <a:rPr spc="-160" dirty="0"/>
              <a:t>a</a:t>
            </a:r>
            <a:r>
              <a:rPr spc="-90" dirty="0"/>
              <a:t>t</a:t>
            </a:r>
            <a:r>
              <a:rPr spc="-330" dirty="0"/>
              <a:t> </a:t>
            </a:r>
            <a:r>
              <a:rPr spc="-320" dirty="0"/>
              <a:t>y</a:t>
            </a:r>
            <a:r>
              <a:rPr spc="-270" dirty="0"/>
              <a:t>o</a:t>
            </a:r>
            <a:r>
              <a:rPr spc="-250" dirty="0"/>
              <a:t>u</a:t>
            </a:r>
            <a:r>
              <a:rPr spc="-509" dirty="0"/>
              <a:t>’</a:t>
            </a:r>
            <a:r>
              <a:rPr spc="-235" dirty="0"/>
              <a:t>v</a:t>
            </a:r>
            <a:r>
              <a:rPr spc="-260" dirty="0"/>
              <a:t>e  </a:t>
            </a:r>
            <a:r>
              <a:rPr dirty="0"/>
              <a:t>l</a:t>
            </a:r>
            <a:r>
              <a:rPr spc="-385" dirty="0"/>
              <a:t>e</a:t>
            </a:r>
            <a:r>
              <a:rPr spc="-160" dirty="0"/>
              <a:t>a</a:t>
            </a:r>
            <a:r>
              <a:rPr spc="-75" dirty="0"/>
              <a:t>r</a:t>
            </a:r>
            <a:r>
              <a:rPr spc="-270" dirty="0"/>
              <a:t>n</a:t>
            </a:r>
            <a:r>
              <a:rPr spc="-385" dirty="0"/>
              <a:t>e</a:t>
            </a:r>
            <a:r>
              <a:rPr spc="-225" dirty="0"/>
              <a:t>d</a:t>
            </a:r>
            <a:r>
              <a:rPr spc="-330" dirty="0"/>
              <a:t> </a:t>
            </a:r>
            <a:r>
              <a:rPr spc="-95" dirty="0"/>
              <a:t>t</a:t>
            </a:r>
            <a:r>
              <a:rPr spc="-260" dirty="0"/>
              <a:t>h</a:t>
            </a:r>
            <a:r>
              <a:rPr spc="-385" dirty="0"/>
              <a:t>e</a:t>
            </a:r>
            <a:r>
              <a:rPr spc="-75" dirty="0"/>
              <a:t>r</a:t>
            </a:r>
            <a:r>
              <a:rPr spc="-385" dirty="0"/>
              <a:t>e</a:t>
            </a:r>
            <a:r>
              <a:rPr spc="-470" dirty="0"/>
              <a:t>.</a:t>
            </a:r>
          </a:p>
          <a:p>
            <a:pPr marL="5646420">
              <a:lnSpc>
                <a:spcPct val="100000"/>
              </a:lnSpc>
              <a:spcBef>
                <a:spcPts val="10"/>
              </a:spcBef>
            </a:pPr>
            <a:endParaRPr sz="4050"/>
          </a:p>
          <a:p>
            <a:pPr marL="5659120" marR="583565" indent="111125">
              <a:lnSpc>
                <a:spcPts val="4730"/>
              </a:lnSpc>
              <a:spcBef>
                <a:spcPts val="5"/>
              </a:spcBef>
            </a:pPr>
            <a:r>
              <a:rPr spc="-100" dirty="0"/>
              <a:t>H</a:t>
            </a:r>
            <a:r>
              <a:rPr spc="-160" dirty="0"/>
              <a:t>a</a:t>
            </a:r>
            <a:r>
              <a:rPr spc="-235" dirty="0"/>
              <a:t>v</a:t>
            </a:r>
            <a:r>
              <a:rPr spc="-380" dirty="0"/>
              <a:t>e</a:t>
            </a:r>
            <a:r>
              <a:rPr spc="-330" dirty="0"/>
              <a:t> </a:t>
            </a:r>
            <a:r>
              <a:rPr spc="-320" dirty="0"/>
              <a:t>y</a:t>
            </a:r>
            <a:r>
              <a:rPr spc="-270" dirty="0"/>
              <a:t>o</a:t>
            </a:r>
            <a:r>
              <a:rPr spc="-245" dirty="0"/>
              <a:t>u</a:t>
            </a:r>
            <a:r>
              <a:rPr spc="-330" dirty="0"/>
              <a:t> </a:t>
            </a:r>
            <a:r>
              <a:rPr spc="-385" dirty="0"/>
              <a:t>e</a:t>
            </a:r>
            <a:r>
              <a:rPr spc="-270" dirty="0"/>
              <a:t>n</a:t>
            </a:r>
            <a:r>
              <a:rPr spc="-254" dirty="0"/>
              <a:t>c</a:t>
            </a:r>
            <a:r>
              <a:rPr spc="-270" dirty="0"/>
              <a:t>o</a:t>
            </a:r>
            <a:r>
              <a:rPr spc="-250" dirty="0"/>
              <a:t>u</a:t>
            </a:r>
            <a:r>
              <a:rPr spc="-270" dirty="0"/>
              <a:t>n</a:t>
            </a:r>
            <a:r>
              <a:rPr spc="-95" dirty="0"/>
              <a:t>t</a:t>
            </a:r>
            <a:r>
              <a:rPr spc="-385" dirty="0"/>
              <a:t>e</a:t>
            </a:r>
            <a:r>
              <a:rPr spc="-75" dirty="0"/>
              <a:t>r</a:t>
            </a:r>
            <a:r>
              <a:rPr spc="-385" dirty="0"/>
              <a:t>e</a:t>
            </a:r>
            <a:r>
              <a:rPr spc="-225" dirty="0"/>
              <a:t>d</a:t>
            </a:r>
            <a:r>
              <a:rPr spc="-330" dirty="0"/>
              <a:t> </a:t>
            </a:r>
            <a:r>
              <a:rPr spc="-30" dirty="0"/>
              <a:t>s</a:t>
            </a:r>
            <a:r>
              <a:rPr spc="-270" dirty="0"/>
              <a:t>o</a:t>
            </a:r>
            <a:r>
              <a:rPr spc="-445" dirty="0"/>
              <a:t>m</a:t>
            </a:r>
            <a:r>
              <a:rPr spc="-385" dirty="0"/>
              <a:t>e</a:t>
            </a:r>
            <a:r>
              <a:rPr spc="-95" dirty="0"/>
              <a:t>t</a:t>
            </a:r>
            <a:r>
              <a:rPr spc="-260" dirty="0"/>
              <a:t>h</a:t>
            </a:r>
            <a:r>
              <a:rPr spc="-55" dirty="0"/>
              <a:t>i</a:t>
            </a:r>
            <a:r>
              <a:rPr spc="-270" dirty="0"/>
              <a:t>n</a:t>
            </a:r>
            <a:r>
              <a:rPr spc="70" dirty="0"/>
              <a:t>g</a:t>
            </a:r>
            <a:r>
              <a:rPr spc="-330" dirty="0"/>
              <a:t> </a:t>
            </a:r>
            <a:r>
              <a:rPr spc="-30" dirty="0"/>
              <a:t>s</a:t>
            </a:r>
            <a:r>
              <a:rPr spc="-250" dirty="0"/>
              <a:t>u</a:t>
            </a:r>
            <a:r>
              <a:rPr spc="-75" dirty="0"/>
              <a:t>r</a:t>
            </a:r>
            <a:r>
              <a:rPr spc="-260" dirty="0"/>
              <a:t>p</a:t>
            </a:r>
            <a:r>
              <a:rPr spc="-75" dirty="0"/>
              <a:t>r</a:t>
            </a:r>
            <a:r>
              <a:rPr spc="-55" dirty="0"/>
              <a:t>i</a:t>
            </a:r>
            <a:r>
              <a:rPr spc="-30" dirty="0"/>
              <a:t>s</a:t>
            </a:r>
            <a:r>
              <a:rPr spc="-55" dirty="0"/>
              <a:t>i</a:t>
            </a:r>
            <a:r>
              <a:rPr spc="-270" dirty="0"/>
              <a:t>n</a:t>
            </a:r>
            <a:r>
              <a:rPr spc="65" dirty="0"/>
              <a:t>g</a:t>
            </a:r>
            <a:r>
              <a:rPr spc="-450" dirty="0"/>
              <a:t>,  </a:t>
            </a:r>
            <a:r>
              <a:rPr spc="-30" dirty="0"/>
              <a:t>s</a:t>
            </a:r>
            <a:r>
              <a:rPr spc="-270" dirty="0"/>
              <a:t>o</a:t>
            </a:r>
            <a:r>
              <a:rPr spc="-445" dirty="0"/>
              <a:t>m</a:t>
            </a:r>
            <a:r>
              <a:rPr spc="-385" dirty="0"/>
              <a:t>e</a:t>
            </a:r>
            <a:r>
              <a:rPr spc="-95" dirty="0"/>
              <a:t>t</a:t>
            </a:r>
            <a:r>
              <a:rPr spc="-260" dirty="0"/>
              <a:t>h</a:t>
            </a:r>
            <a:r>
              <a:rPr spc="-55" dirty="0"/>
              <a:t>i</a:t>
            </a:r>
            <a:r>
              <a:rPr spc="-270" dirty="0"/>
              <a:t>n</a:t>
            </a:r>
            <a:r>
              <a:rPr spc="70" dirty="0"/>
              <a:t>g</a:t>
            </a:r>
            <a:r>
              <a:rPr spc="-330" dirty="0"/>
              <a:t> </a:t>
            </a:r>
            <a:r>
              <a:rPr spc="-250" dirty="0"/>
              <a:t>u</a:t>
            </a:r>
            <a:r>
              <a:rPr spc="-270" dirty="0"/>
              <a:t>n</a:t>
            </a:r>
            <a:r>
              <a:rPr spc="-385" dirty="0"/>
              <a:t>e</a:t>
            </a:r>
            <a:r>
              <a:rPr spc="-415" dirty="0"/>
              <a:t>x</a:t>
            </a:r>
            <a:r>
              <a:rPr spc="-260" dirty="0"/>
              <a:t>p</a:t>
            </a:r>
            <a:r>
              <a:rPr spc="-385" dirty="0"/>
              <a:t>e</a:t>
            </a:r>
            <a:r>
              <a:rPr spc="-254" dirty="0"/>
              <a:t>c</a:t>
            </a:r>
            <a:r>
              <a:rPr spc="-95" dirty="0"/>
              <a:t>t</a:t>
            </a:r>
            <a:r>
              <a:rPr spc="-385" dirty="0"/>
              <a:t>e</a:t>
            </a:r>
            <a:r>
              <a:rPr spc="-229" dirty="0"/>
              <a:t>d</a:t>
            </a:r>
            <a:r>
              <a:rPr spc="265" dirty="0"/>
              <a:t>?</a:t>
            </a:r>
          </a:p>
          <a:p>
            <a:pPr marL="5646420">
              <a:lnSpc>
                <a:spcPct val="100000"/>
              </a:lnSpc>
              <a:spcBef>
                <a:spcPts val="35"/>
              </a:spcBef>
            </a:pPr>
            <a:endParaRPr spc="265" dirty="0"/>
          </a:p>
          <a:p>
            <a:pPr marL="5659120" marR="5080" indent="111125">
              <a:lnSpc>
                <a:spcPts val="4720"/>
              </a:lnSpc>
            </a:pPr>
            <a:r>
              <a:rPr spc="70" dirty="0"/>
              <a:t>If</a:t>
            </a:r>
            <a:r>
              <a:rPr spc="-330" dirty="0"/>
              <a:t> </a:t>
            </a:r>
            <a:r>
              <a:rPr spc="-315" dirty="0"/>
              <a:t>you’d</a:t>
            </a:r>
            <a:r>
              <a:rPr spc="-330" dirty="0"/>
              <a:t> </a:t>
            </a:r>
            <a:r>
              <a:rPr spc="-260" dirty="0"/>
              <a:t>have</a:t>
            </a:r>
            <a:r>
              <a:rPr spc="-330" dirty="0"/>
              <a:t> </a:t>
            </a:r>
            <a:r>
              <a:rPr spc="-180" dirty="0"/>
              <a:t>to</a:t>
            </a:r>
            <a:r>
              <a:rPr spc="-330" dirty="0"/>
              <a:t> </a:t>
            </a:r>
            <a:r>
              <a:rPr spc="-315" dirty="0"/>
              <a:t>name</a:t>
            </a:r>
            <a:r>
              <a:rPr spc="-330" dirty="0"/>
              <a:t> </a:t>
            </a:r>
            <a:r>
              <a:rPr spc="-305" dirty="0"/>
              <a:t>one</a:t>
            </a:r>
            <a:r>
              <a:rPr spc="-330" dirty="0"/>
              <a:t> </a:t>
            </a:r>
            <a:r>
              <a:rPr spc="-180" dirty="0"/>
              <a:t>favourite</a:t>
            </a:r>
            <a:r>
              <a:rPr spc="-330" dirty="0"/>
              <a:t> </a:t>
            </a:r>
            <a:r>
              <a:rPr spc="-120" dirty="0"/>
              <a:t>thing</a:t>
            </a:r>
            <a:r>
              <a:rPr spc="-330" dirty="0"/>
              <a:t> </a:t>
            </a:r>
            <a:r>
              <a:rPr spc="-200" dirty="0"/>
              <a:t>about </a:t>
            </a:r>
            <a:r>
              <a:rPr spc="-1190" dirty="0"/>
              <a:t> </a:t>
            </a:r>
            <a:r>
              <a:rPr spc="-320" dirty="0"/>
              <a:t>y</a:t>
            </a:r>
            <a:r>
              <a:rPr spc="-270" dirty="0"/>
              <a:t>o</a:t>
            </a:r>
            <a:r>
              <a:rPr spc="-250" dirty="0"/>
              <a:t>u</a:t>
            </a:r>
            <a:r>
              <a:rPr spc="-70" dirty="0"/>
              <a:t>r</a:t>
            </a:r>
            <a:r>
              <a:rPr spc="-330" dirty="0"/>
              <a:t> </a:t>
            </a:r>
            <a:r>
              <a:rPr spc="-385" dirty="0"/>
              <a:t>e</a:t>
            </a:r>
            <a:r>
              <a:rPr spc="-415" dirty="0"/>
              <a:t>x</a:t>
            </a:r>
            <a:r>
              <a:rPr spc="-254" dirty="0"/>
              <a:t>c</a:t>
            </a:r>
            <a:r>
              <a:rPr spc="-260" dirty="0"/>
              <a:t>h</a:t>
            </a:r>
            <a:r>
              <a:rPr spc="-160" dirty="0"/>
              <a:t>a</a:t>
            </a:r>
            <a:r>
              <a:rPr spc="-270" dirty="0"/>
              <a:t>n</a:t>
            </a:r>
            <a:r>
              <a:rPr spc="65" dirty="0"/>
              <a:t>g</a:t>
            </a:r>
            <a:r>
              <a:rPr spc="-380" dirty="0"/>
              <a:t>e</a:t>
            </a:r>
            <a:r>
              <a:rPr spc="-330" dirty="0"/>
              <a:t> </a:t>
            </a:r>
            <a:r>
              <a:rPr spc="-260" dirty="0"/>
              <a:t>p</a:t>
            </a:r>
            <a:r>
              <a:rPr spc="-385" dirty="0"/>
              <a:t>e</a:t>
            </a:r>
            <a:r>
              <a:rPr spc="-75" dirty="0"/>
              <a:t>r</a:t>
            </a:r>
            <a:r>
              <a:rPr spc="-55" dirty="0"/>
              <a:t>i</a:t>
            </a:r>
            <a:r>
              <a:rPr spc="-270" dirty="0"/>
              <a:t>o</a:t>
            </a:r>
            <a:r>
              <a:rPr spc="-229" dirty="0"/>
              <a:t>d</a:t>
            </a:r>
            <a:r>
              <a:rPr spc="-509" dirty="0"/>
              <a:t>,</a:t>
            </a:r>
            <a:r>
              <a:rPr spc="-330" dirty="0"/>
              <a:t> </a:t>
            </a:r>
            <a:r>
              <a:rPr spc="-220" dirty="0"/>
              <a:t>w</a:t>
            </a:r>
            <a:r>
              <a:rPr spc="-260" dirty="0"/>
              <a:t>h</a:t>
            </a:r>
            <a:r>
              <a:rPr spc="-160" dirty="0"/>
              <a:t>a</a:t>
            </a:r>
            <a:r>
              <a:rPr spc="-90" dirty="0"/>
              <a:t>t</a:t>
            </a:r>
            <a:r>
              <a:rPr spc="-330" dirty="0"/>
              <a:t> </a:t>
            </a:r>
            <a:r>
              <a:rPr spc="-220" dirty="0"/>
              <a:t>w</a:t>
            </a:r>
            <a:r>
              <a:rPr spc="-270" dirty="0"/>
              <a:t>o</a:t>
            </a:r>
            <a:r>
              <a:rPr spc="-250" dirty="0"/>
              <a:t>u</a:t>
            </a:r>
            <a:r>
              <a:rPr dirty="0"/>
              <a:t>l</a:t>
            </a:r>
            <a:r>
              <a:rPr spc="-225" dirty="0"/>
              <a:t>d</a:t>
            </a:r>
            <a:r>
              <a:rPr spc="-330" dirty="0"/>
              <a:t> </a:t>
            </a:r>
            <a:r>
              <a:rPr spc="-95" dirty="0"/>
              <a:t>t</a:t>
            </a:r>
            <a:r>
              <a:rPr spc="-260" dirty="0"/>
              <a:t>h</a:t>
            </a:r>
            <a:r>
              <a:rPr spc="-160" dirty="0"/>
              <a:t>a</a:t>
            </a:r>
            <a:r>
              <a:rPr spc="-90" dirty="0"/>
              <a:t>t</a:t>
            </a:r>
            <a:r>
              <a:rPr spc="-330" dirty="0"/>
              <a:t> </a:t>
            </a:r>
            <a:r>
              <a:rPr spc="-235" dirty="0"/>
              <a:t>b</a:t>
            </a:r>
            <a:r>
              <a:rPr spc="-385" dirty="0"/>
              <a:t>e</a:t>
            </a:r>
            <a:r>
              <a:rPr spc="265" dirty="0"/>
              <a:t>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272634" y="1298657"/>
            <a:ext cx="2537460" cy="2181225"/>
            <a:chOff x="14272634" y="1298657"/>
            <a:chExt cx="2537460" cy="2181225"/>
          </a:xfrm>
        </p:grpSpPr>
        <p:sp>
          <p:nvSpPr>
            <p:cNvPr id="3" name="object 3"/>
            <p:cNvSpPr/>
            <p:nvPr/>
          </p:nvSpPr>
          <p:spPr>
            <a:xfrm>
              <a:off x="14782684" y="2346354"/>
              <a:ext cx="898525" cy="1133475"/>
            </a:xfrm>
            <a:custGeom>
              <a:avLst/>
              <a:gdLst/>
              <a:ahLst/>
              <a:cxnLst/>
              <a:rect l="l" t="t" r="r" b="b"/>
              <a:pathLst>
                <a:path w="898525" h="1133475">
                  <a:moveTo>
                    <a:pt x="135333" y="1133451"/>
                  </a:moveTo>
                  <a:lnTo>
                    <a:pt x="0" y="52238"/>
                  </a:lnTo>
                  <a:lnTo>
                    <a:pt x="792677" y="0"/>
                  </a:lnTo>
                  <a:lnTo>
                    <a:pt x="898059" y="1085107"/>
                  </a:lnTo>
                  <a:lnTo>
                    <a:pt x="135333" y="1133451"/>
                  </a:lnTo>
                  <a:close/>
                </a:path>
              </a:pathLst>
            </a:custGeom>
            <a:solidFill>
              <a:srgbClr val="57B4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752813" y="2592972"/>
              <a:ext cx="927735" cy="590550"/>
            </a:xfrm>
            <a:custGeom>
              <a:avLst/>
              <a:gdLst/>
              <a:ahLst/>
              <a:cxnLst/>
              <a:rect l="l" t="t" r="r" b="b"/>
              <a:pathLst>
                <a:path w="927734" h="590550">
                  <a:moveTo>
                    <a:pt x="98070" y="590184"/>
                  </a:moveTo>
                  <a:lnTo>
                    <a:pt x="0" y="66432"/>
                  </a:lnTo>
                  <a:lnTo>
                    <a:pt x="913406" y="0"/>
                  </a:lnTo>
                  <a:lnTo>
                    <a:pt x="927367" y="528209"/>
                  </a:lnTo>
                  <a:lnTo>
                    <a:pt x="98070" y="590184"/>
                  </a:lnTo>
                  <a:close/>
                </a:path>
              </a:pathLst>
            </a:custGeom>
            <a:solidFill>
              <a:srgbClr val="ED69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272634" y="1298657"/>
              <a:ext cx="2537460" cy="1124585"/>
            </a:xfrm>
            <a:custGeom>
              <a:avLst/>
              <a:gdLst/>
              <a:ahLst/>
              <a:cxnLst/>
              <a:rect l="l" t="t" r="r" b="b"/>
              <a:pathLst>
                <a:path w="2537459" h="1124585">
                  <a:moveTo>
                    <a:pt x="1970752" y="1123999"/>
                  </a:moveTo>
                  <a:lnTo>
                    <a:pt x="1920154" y="1123921"/>
                  </a:lnTo>
                  <a:lnTo>
                    <a:pt x="1869596" y="1121760"/>
                  </a:lnTo>
                  <a:lnTo>
                    <a:pt x="1819114" y="1117656"/>
                  </a:lnTo>
                  <a:lnTo>
                    <a:pt x="1768745" y="1111746"/>
                  </a:lnTo>
                  <a:lnTo>
                    <a:pt x="1718524" y="1104169"/>
                  </a:lnTo>
                  <a:lnTo>
                    <a:pt x="1668487" y="1095064"/>
                  </a:lnTo>
                  <a:lnTo>
                    <a:pt x="1618670" y="1084570"/>
                  </a:lnTo>
                  <a:lnTo>
                    <a:pt x="1569110" y="1072823"/>
                  </a:lnTo>
                  <a:lnTo>
                    <a:pt x="1519843" y="1059964"/>
                  </a:lnTo>
                  <a:lnTo>
                    <a:pt x="1470904" y="1046131"/>
                  </a:lnTo>
                  <a:lnTo>
                    <a:pt x="1428462" y="1033243"/>
                  </a:lnTo>
                  <a:lnTo>
                    <a:pt x="1343945" y="1006315"/>
                  </a:lnTo>
                  <a:lnTo>
                    <a:pt x="1301582" y="993190"/>
                  </a:lnTo>
                  <a:lnTo>
                    <a:pt x="1260665" y="981573"/>
                  </a:lnTo>
                  <a:lnTo>
                    <a:pt x="1219105" y="971736"/>
                  </a:lnTo>
                  <a:lnTo>
                    <a:pt x="1177055" y="964604"/>
                  </a:lnTo>
                  <a:lnTo>
                    <a:pt x="1134669" y="961108"/>
                  </a:lnTo>
                  <a:lnTo>
                    <a:pt x="1117258" y="960902"/>
                  </a:lnTo>
                  <a:lnTo>
                    <a:pt x="1108562" y="961096"/>
                  </a:lnTo>
                  <a:lnTo>
                    <a:pt x="1065606" y="965966"/>
                  </a:lnTo>
                  <a:lnTo>
                    <a:pt x="1022055" y="978494"/>
                  </a:lnTo>
                  <a:lnTo>
                    <a:pt x="986012" y="996160"/>
                  </a:lnTo>
                  <a:lnTo>
                    <a:pt x="953679" y="1019420"/>
                  </a:lnTo>
                  <a:lnTo>
                    <a:pt x="917216" y="1057294"/>
                  </a:lnTo>
                  <a:lnTo>
                    <a:pt x="907135" y="1066361"/>
                  </a:lnTo>
                  <a:lnTo>
                    <a:pt x="894486" y="1072687"/>
                  </a:lnTo>
                  <a:lnTo>
                    <a:pt x="880707" y="1076356"/>
                  </a:lnTo>
                  <a:lnTo>
                    <a:pt x="867236" y="1077450"/>
                  </a:lnTo>
                  <a:lnTo>
                    <a:pt x="858107" y="1076159"/>
                  </a:lnTo>
                  <a:lnTo>
                    <a:pt x="849117" y="1072389"/>
                  </a:lnTo>
                  <a:lnTo>
                    <a:pt x="844180" y="1066025"/>
                  </a:lnTo>
                  <a:lnTo>
                    <a:pt x="847209" y="1056952"/>
                  </a:lnTo>
                  <a:lnTo>
                    <a:pt x="897836" y="1005376"/>
                  </a:lnTo>
                  <a:lnTo>
                    <a:pt x="958256" y="965725"/>
                  </a:lnTo>
                  <a:lnTo>
                    <a:pt x="1007997" y="944533"/>
                  </a:lnTo>
                  <a:lnTo>
                    <a:pt x="1059329" y="930355"/>
                  </a:lnTo>
                  <a:lnTo>
                    <a:pt x="1111797" y="922699"/>
                  </a:lnTo>
                  <a:lnTo>
                    <a:pt x="1164946" y="921071"/>
                  </a:lnTo>
                  <a:lnTo>
                    <a:pt x="1218322" y="924977"/>
                  </a:lnTo>
                  <a:lnTo>
                    <a:pt x="1271469" y="933924"/>
                  </a:lnTo>
                  <a:lnTo>
                    <a:pt x="1314289" y="944217"/>
                  </a:lnTo>
                  <a:lnTo>
                    <a:pt x="1356663" y="956229"/>
                  </a:lnTo>
                  <a:lnTo>
                    <a:pt x="1398736" y="969311"/>
                  </a:lnTo>
                  <a:lnTo>
                    <a:pt x="1440652" y="982810"/>
                  </a:lnTo>
                  <a:lnTo>
                    <a:pt x="1481407" y="995711"/>
                  </a:lnTo>
                  <a:lnTo>
                    <a:pt x="1522310" y="1008112"/>
                  </a:lnTo>
                  <a:lnTo>
                    <a:pt x="1563393" y="1019902"/>
                  </a:lnTo>
                  <a:lnTo>
                    <a:pt x="1604691" y="1030974"/>
                  </a:lnTo>
                  <a:lnTo>
                    <a:pt x="1651038" y="1042428"/>
                  </a:lnTo>
                  <a:lnTo>
                    <a:pt x="1697683" y="1052847"/>
                  </a:lnTo>
                  <a:lnTo>
                    <a:pt x="1744595" y="1062062"/>
                  </a:lnTo>
                  <a:lnTo>
                    <a:pt x="1791747" y="1069904"/>
                  </a:lnTo>
                  <a:lnTo>
                    <a:pt x="1839107" y="1076205"/>
                  </a:lnTo>
                  <a:lnTo>
                    <a:pt x="1886647" y="1080798"/>
                  </a:lnTo>
                  <a:lnTo>
                    <a:pt x="1934337" y="1083513"/>
                  </a:lnTo>
                  <a:lnTo>
                    <a:pt x="1975155" y="1084290"/>
                  </a:lnTo>
                  <a:lnTo>
                    <a:pt x="2015468" y="1083523"/>
                  </a:lnTo>
                  <a:lnTo>
                    <a:pt x="2055547" y="1081085"/>
                  </a:lnTo>
                  <a:lnTo>
                    <a:pt x="2095665" y="1076848"/>
                  </a:lnTo>
                  <a:lnTo>
                    <a:pt x="2136248" y="1070730"/>
                  </a:lnTo>
                  <a:lnTo>
                    <a:pt x="2174450" y="1062955"/>
                  </a:lnTo>
                  <a:lnTo>
                    <a:pt x="2221557" y="1050648"/>
                  </a:lnTo>
                  <a:lnTo>
                    <a:pt x="2261530" y="1037390"/>
                  </a:lnTo>
                  <a:lnTo>
                    <a:pt x="2297148" y="1022180"/>
                  </a:lnTo>
                  <a:lnTo>
                    <a:pt x="2340716" y="997091"/>
                  </a:lnTo>
                  <a:lnTo>
                    <a:pt x="2388487" y="957160"/>
                  </a:lnTo>
                  <a:lnTo>
                    <a:pt x="2425029" y="910596"/>
                  </a:lnTo>
                  <a:lnTo>
                    <a:pt x="2446283" y="866612"/>
                  </a:lnTo>
                  <a:lnTo>
                    <a:pt x="2458094" y="820379"/>
                  </a:lnTo>
                  <a:lnTo>
                    <a:pt x="2461389" y="772882"/>
                  </a:lnTo>
                  <a:lnTo>
                    <a:pt x="2457098" y="725103"/>
                  </a:lnTo>
                  <a:lnTo>
                    <a:pt x="2446148" y="678028"/>
                  </a:lnTo>
                  <a:lnTo>
                    <a:pt x="2429469" y="632638"/>
                  </a:lnTo>
                  <a:lnTo>
                    <a:pt x="2407121" y="587403"/>
                  </a:lnTo>
                  <a:lnTo>
                    <a:pt x="2380845" y="544221"/>
                  </a:lnTo>
                  <a:lnTo>
                    <a:pt x="2351376" y="502932"/>
                  </a:lnTo>
                  <a:lnTo>
                    <a:pt x="2319450" y="463375"/>
                  </a:lnTo>
                  <a:lnTo>
                    <a:pt x="2285802" y="425388"/>
                  </a:lnTo>
                  <a:lnTo>
                    <a:pt x="2251167" y="388811"/>
                  </a:lnTo>
                  <a:lnTo>
                    <a:pt x="2216121" y="353938"/>
                  </a:lnTo>
                  <a:lnTo>
                    <a:pt x="2179818" y="320278"/>
                  </a:lnTo>
                  <a:lnTo>
                    <a:pt x="2142277" y="287970"/>
                  </a:lnTo>
                  <a:lnTo>
                    <a:pt x="2103515" y="257149"/>
                  </a:lnTo>
                  <a:lnTo>
                    <a:pt x="2063551" y="227951"/>
                  </a:lnTo>
                  <a:lnTo>
                    <a:pt x="2022403" y="200515"/>
                  </a:lnTo>
                  <a:lnTo>
                    <a:pt x="1980431" y="175107"/>
                  </a:lnTo>
                  <a:lnTo>
                    <a:pt x="1937454" y="151611"/>
                  </a:lnTo>
                  <a:lnTo>
                    <a:pt x="1893540" y="130115"/>
                  </a:lnTo>
                  <a:lnTo>
                    <a:pt x="1848759" y="110705"/>
                  </a:lnTo>
                  <a:lnTo>
                    <a:pt x="1803179" y="93469"/>
                  </a:lnTo>
                  <a:lnTo>
                    <a:pt x="1756869" y="78493"/>
                  </a:lnTo>
                  <a:lnTo>
                    <a:pt x="1709897" y="65865"/>
                  </a:lnTo>
                  <a:lnTo>
                    <a:pt x="1662334" y="55672"/>
                  </a:lnTo>
                  <a:lnTo>
                    <a:pt x="1614246" y="48000"/>
                  </a:lnTo>
                  <a:lnTo>
                    <a:pt x="1565704" y="42938"/>
                  </a:lnTo>
                  <a:lnTo>
                    <a:pt x="1516775" y="40571"/>
                  </a:lnTo>
                  <a:lnTo>
                    <a:pt x="1467529" y="40988"/>
                  </a:lnTo>
                  <a:lnTo>
                    <a:pt x="1418050" y="44335"/>
                  </a:lnTo>
                  <a:lnTo>
                    <a:pt x="1368973" y="50638"/>
                  </a:lnTo>
                  <a:lnTo>
                    <a:pt x="1320424" y="59832"/>
                  </a:lnTo>
                  <a:lnTo>
                    <a:pt x="1272532" y="71852"/>
                  </a:lnTo>
                  <a:lnTo>
                    <a:pt x="1225423" y="86632"/>
                  </a:lnTo>
                  <a:lnTo>
                    <a:pt x="1179225" y="104108"/>
                  </a:lnTo>
                  <a:lnTo>
                    <a:pt x="1143254" y="120017"/>
                  </a:lnTo>
                  <a:lnTo>
                    <a:pt x="1108542" y="137334"/>
                  </a:lnTo>
                  <a:lnTo>
                    <a:pt x="1074249" y="155931"/>
                  </a:lnTo>
                  <a:lnTo>
                    <a:pt x="1039532" y="175680"/>
                  </a:lnTo>
                  <a:lnTo>
                    <a:pt x="1003163" y="196131"/>
                  </a:lnTo>
                  <a:lnTo>
                    <a:pt x="965964" y="215168"/>
                  </a:lnTo>
                  <a:lnTo>
                    <a:pt x="927644" y="231657"/>
                  </a:lnTo>
                  <a:lnTo>
                    <a:pt x="887907" y="244462"/>
                  </a:lnTo>
                  <a:lnTo>
                    <a:pt x="812938" y="254758"/>
                  </a:lnTo>
                  <a:lnTo>
                    <a:pt x="775177" y="253019"/>
                  </a:lnTo>
                  <a:lnTo>
                    <a:pt x="705505" y="237455"/>
                  </a:lnTo>
                  <a:lnTo>
                    <a:pt x="643289" y="213046"/>
                  </a:lnTo>
                  <a:lnTo>
                    <a:pt x="583102" y="183834"/>
                  </a:lnTo>
                  <a:lnTo>
                    <a:pt x="553237" y="168766"/>
                  </a:lnTo>
                  <a:lnTo>
                    <a:pt x="523187" y="154079"/>
                  </a:lnTo>
                  <a:lnTo>
                    <a:pt x="478521" y="134390"/>
                  </a:lnTo>
                  <a:lnTo>
                    <a:pt x="435201" y="119466"/>
                  </a:lnTo>
                  <a:lnTo>
                    <a:pt x="393237" y="111135"/>
                  </a:lnTo>
                  <a:lnTo>
                    <a:pt x="368644" y="109918"/>
                  </a:lnTo>
                  <a:lnTo>
                    <a:pt x="361478" y="110098"/>
                  </a:lnTo>
                  <a:lnTo>
                    <a:pt x="314411" y="119587"/>
                  </a:lnTo>
                  <a:lnTo>
                    <a:pt x="277171" y="135906"/>
                  </a:lnTo>
                  <a:lnTo>
                    <a:pt x="233519" y="163442"/>
                  </a:lnTo>
                  <a:lnTo>
                    <a:pt x="180484" y="209071"/>
                  </a:lnTo>
                  <a:lnTo>
                    <a:pt x="135110" y="263422"/>
                  </a:lnTo>
                  <a:lnTo>
                    <a:pt x="100501" y="326075"/>
                  </a:lnTo>
                  <a:lnTo>
                    <a:pt x="79993" y="400661"/>
                  </a:lnTo>
                  <a:lnTo>
                    <a:pt x="76503" y="441830"/>
                  </a:lnTo>
                  <a:lnTo>
                    <a:pt x="77465" y="483206"/>
                  </a:lnTo>
                  <a:lnTo>
                    <a:pt x="82213" y="524407"/>
                  </a:lnTo>
                  <a:lnTo>
                    <a:pt x="91656" y="572228"/>
                  </a:lnTo>
                  <a:lnTo>
                    <a:pt x="104875" y="619351"/>
                  </a:lnTo>
                  <a:lnTo>
                    <a:pt x="121802" y="665360"/>
                  </a:lnTo>
                  <a:lnTo>
                    <a:pt x="142367" y="709842"/>
                  </a:lnTo>
                  <a:lnTo>
                    <a:pt x="166504" y="752383"/>
                  </a:lnTo>
                  <a:lnTo>
                    <a:pt x="194144" y="792567"/>
                  </a:lnTo>
                  <a:lnTo>
                    <a:pt x="237735" y="843239"/>
                  </a:lnTo>
                  <a:lnTo>
                    <a:pt x="287835" y="887468"/>
                  </a:lnTo>
                  <a:lnTo>
                    <a:pt x="334818" y="917010"/>
                  </a:lnTo>
                  <a:lnTo>
                    <a:pt x="386126" y="939265"/>
                  </a:lnTo>
                  <a:lnTo>
                    <a:pt x="443598" y="956415"/>
                  </a:lnTo>
                  <a:lnTo>
                    <a:pt x="503240" y="968596"/>
                  </a:lnTo>
                  <a:lnTo>
                    <a:pt x="568077" y="977636"/>
                  </a:lnTo>
                  <a:lnTo>
                    <a:pt x="631301" y="982971"/>
                  </a:lnTo>
                  <a:lnTo>
                    <a:pt x="679283" y="985207"/>
                  </a:lnTo>
                  <a:lnTo>
                    <a:pt x="727313" y="986167"/>
                  </a:lnTo>
                  <a:lnTo>
                    <a:pt x="775357" y="985939"/>
                  </a:lnTo>
                  <a:lnTo>
                    <a:pt x="823382" y="984610"/>
                  </a:lnTo>
                  <a:lnTo>
                    <a:pt x="871354" y="982268"/>
                  </a:lnTo>
                  <a:lnTo>
                    <a:pt x="880789" y="983210"/>
                  </a:lnTo>
                  <a:lnTo>
                    <a:pt x="889414" y="986999"/>
                  </a:lnTo>
                  <a:lnTo>
                    <a:pt x="894016" y="993547"/>
                  </a:lnTo>
                  <a:lnTo>
                    <a:pt x="891382" y="1002766"/>
                  </a:lnTo>
                  <a:lnTo>
                    <a:pt x="854868" y="1021493"/>
                  </a:lnTo>
                  <a:lnTo>
                    <a:pt x="813735" y="1024406"/>
                  </a:lnTo>
                  <a:lnTo>
                    <a:pt x="758368" y="1026322"/>
                  </a:lnTo>
                  <a:lnTo>
                    <a:pt x="730677" y="1026757"/>
                  </a:lnTo>
                  <a:lnTo>
                    <a:pt x="676393" y="1026594"/>
                  </a:lnTo>
                  <a:lnTo>
                    <a:pt x="622054" y="1024940"/>
                  </a:lnTo>
                  <a:lnTo>
                    <a:pt x="567789" y="1021535"/>
                  </a:lnTo>
                  <a:lnTo>
                    <a:pt x="513724" y="1016118"/>
                  </a:lnTo>
                  <a:lnTo>
                    <a:pt x="459990" y="1008428"/>
                  </a:lnTo>
                  <a:lnTo>
                    <a:pt x="410633" y="998974"/>
                  </a:lnTo>
                  <a:lnTo>
                    <a:pt x="361785" y="986490"/>
                  </a:lnTo>
                  <a:lnTo>
                    <a:pt x="314212" y="970148"/>
                  </a:lnTo>
                  <a:lnTo>
                    <a:pt x="268676" y="949121"/>
                  </a:lnTo>
                  <a:lnTo>
                    <a:pt x="225943" y="922581"/>
                  </a:lnTo>
                  <a:lnTo>
                    <a:pt x="189200" y="893013"/>
                  </a:lnTo>
                  <a:lnTo>
                    <a:pt x="155665" y="859866"/>
                  </a:lnTo>
                  <a:lnTo>
                    <a:pt x="125335" y="823660"/>
                  </a:lnTo>
                  <a:lnTo>
                    <a:pt x="98207" y="784914"/>
                  </a:lnTo>
                  <a:lnTo>
                    <a:pt x="74279" y="744148"/>
                  </a:lnTo>
                  <a:lnTo>
                    <a:pt x="53547" y="701882"/>
                  </a:lnTo>
                  <a:lnTo>
                    <a:pt x="36197" y="659259"/>
                  </a:lnTo>
                  <a:lnTo>
                    <a:pt x="21608" y="614850"/>
                  </a:lnTo>
                  <a:lnTo>
                    <a:pt x="10339" y="569170"/>
                  </a:lnTo>
                  <a:lnTo>
                    <a:pt x="2950" y="522733"/>
                  </a:lnTo>
                  <a:lnTo>
                    <a:pt x="0" y="476055"/>
                  </a:lnTo>
                  <a:lnTo>
                    <a:pt x="2048" y="429650"/>
                  </a:lnTo>
                  <a:lnTo>
                    <a:pt x="9655" y="384033"/>
                  </a:lnTo>
                  <a:lnTo>
                    <a:pt x="25020" y="335996"/>
                  </a:lnTo>
                  <a:lnTo>
                    <a:pt x="47263" y="290833"/>
                  </a:lnTo>
                  <a:lnTo>
                    <a:pt x="75375" y="248831"/>
                  </a:lnTo>
                  <a:lnTo>
                    <a:pt x="108351" y="210277"/>
                  </a:lnTo>
                  <a:lnTo>
                    <a:pt x="145183" y="175458"/>
                  </a:lnTo>
                  <a:lnTo>
                    <a:pt x="184863" y="144662"/>
                  </a:lnTo>
                  <a:lnTo>
                    <a:pt x="222175" y="120887"/>
                  </a:lnTo>
                  <a:lnTo>
                    <a:pt x="261341" y="101011"/>
                  </a:lnTo>
                  <a:lnTo>
                    <a:pt x="302365" y="85419"/>
                  </a:lnTo>
                  <a:lnTo>
                    <a:pt x="345247" y="74495"/>
                  </a:lnTo>
                  <a:lnTo>
                    <a:pt x="381643" y="69929"/>
                  </a:lnTo>
                  <a:lnTo>
                    <a:pt x="418197" y="69976"/>
                  </a:lnTo>
                  <a:lnTo>
                    <a:pt x="490243" y="82546"/>
                  </a:lnTo>
                  <a:lnTo>
                    <a:pt x="542288" y="100757"/>
                  </a:lnTo>
                  <a:lnTo>
                    <a:pt x="592459" y="123315"/>
                  </a:lnTo>
                  <a:lnTo>
                    <a:pt x="641773" y="147894"/>
                  </a:lnTo>
                  <a:lnTo>
                    <a:pt x="691250" y="172167"/>
                  </a:lnTo>
                  <a:lnTo>
                    <a:pt x="741907" y="193809"/>
                  </a:lnTo>
                  <a:lnTo>
                    <a:pt x="785836" y="207601"/>
                  </a:lnTo>
                  <a:lnTo>
                    <a:pt x="827884" y="214146"/>
                  </a:lnTo>
                  <a:lnTo>
                    <a:pt x="835276" y="214407"/>
                  </a:lnTo>
                  <a:lnTo>
                    <a:pt x="849157" y="214106"/>
                  </a:lnTo>
                  <a:lnTo>
                    <a:pt x="892045" y="205293"/>
                  </a:lnTo>
                  <a:lnTo>
                    <a:pt x="933784" y="187813"/>
                  </a:lnTo>
                  <a:lnTo>
                    <a:pt x="1020820" y="139807"/>
                  </a:lnTo>
                  <a:lnTo>
                    <a:pt x="1057923" y="119396"/>
                  </a:lnTo>
                  <a:lnTo>
                    <a:pt x="1095568" y="100024"/>
                  </a:lnTo>
                  <a:lnTo>
                    <a:pt x="1134087" y="82185"/>
                  </a:lnTo>
                  <a:lnTo>
                    <a:pt x="1173171" y="66236"/>
                  </a:lnTo>
                  <a:lnTo>
                    <a:pt x="1212938" y="51939"/>
                  </a:lnTo>
                  <a:lnTo>
                    <a:pt x="1253269" y="39345"/>
                  </a:lnTo>
                  <a:lnTo>
                    <a:pt x="1294049" y="28500"/>
                  </a:lnTo>
                  <a:lnTo>
                    <a:pt x="1341067" y="18253"/>
                  </a:lnTo>
                  <a:lnTo>
                    <a:pt x="1388426" y="10278"/>
                  </a:lnTo>
                  <a:lnTo>
                    <a:pt x="1436054" y="4577"/>
                  </a:lnTo>
                  <a:lnTo>
                    <a:pt x="1483879" y="1150"/>
                  </a:lnTo>
                  <a:lnTo>
                    <a:pt x="1531831" y="0"/>
                  </a:lnTo>
                  <a:lnTo>
                    <a:pt x="1579840" y="1125"/>
                  </a:lnTo>
                  <a:lnTo>
                    <a:pt x="1627833" y="4529"/>
                  </a:lnTo>
                  <a:lnTo>
                    <a:pt x="1678278" y="10714"/>
                  </a:lnTo>
                  <a:lnTo>
                    <a:pt x="1728155" y="19602"/>
                  </a:lnTo>
                  <a:lnTo>
                    <a:pt x="1777399" y="31090"/>
                  </a:lnTo>
                  <a:lnTo>
                    <a:pt x="1825946" y="45073"/>
                  </a:lnTo>
                  <a:lnTo>
                    <a:pt x="1873730" y="61448"/>
                  </a:lnTo>
                  <a:lnTo>
                    <a:pt x="1920687" y="80112"/>
                  </a:lnTo>
                  <a:lnTo>
                    <a:pt x="1966752" y="100959"/>
                  </a:lnTo>
                  <a:lnTo>
                    <a:pt x="2011859" y="123887"/>
                  </a:lnTo>
                  <a:lnTo>
                    <a:pt x="2055945" y="148791"/>
                  </a:lnTo>
                  <a:lnTo>
                    <a:pt x="2098944" y="175568"/>
                  </a:lnTo>
                  <a:lnTo>
                    <a:pt x="2140790" y="204113"/>
                  </a:lnTo>
                  <a:lnTo>
                    <a:pt x="2181421" y="234323"/>
                  </a:lnTo>
                  <a:lnTo>
                    <a:pt x="2221706" y="266867"/>
                  </a:lnTo>
                  <a:lnTo>
                    <a:pt x="2260670" y="300979"/>
                  </a:lnTo>
                  <a:lnTo>
                    <a:pt x="2298294" y="336570"/>
                  </a:lnTo>
                  <a:lnTo>
                    <a:pt x="2334558" y="373551"/>
                  </a:lnTo>
                  <a:lnTo>
                    <a:pt x="2369444" y="411833"/>
                  </a:lnTo>
                  <a:lnTo>
                    <a:pt x="2402932" y="451329"/>
                  </a:lnTo>
                  <a:lnTo>
                    <a:pt x="2434761" y="492312"/>
                  </a:lnTo>
                  <a:lnTo>
                    <a:pt x="2464375" y="535652"/>
                  </a:lnTo>
                  <a:lnTo>
                    <a:pt x="2490564" y="581215"/>
                  </a:lnTo>
                  <a:lnTo>
                    <a:pt x="2512118" y="628868"/>
                  </a:lnTo>
                  <a:lnTo>
                    <a:pt x="2527826" y="678476"/>
                  </a:lnTo>
                  <a:lnTo>
                    <a:pt x="2536478" y="729908"/>
                  </a:lnTo>
                  <a:lnTo>
                    <a:pt x="2536999" y="777896"/>
                  </a:lnTo>
                  <a:lnTo>
                    <a:pt x="2530019" y="824165"/>
                  </a:lnTo>
                  <a:lnTo>
                    <a:pt x="2515890" y="868202"/>
                  </a:lnTo>
                  <a:lnTo>
                    <a:pt x="2494967" y="909494"/>
                  </a:lnTo>
                  <a:lnTo>
                    <a:pt x="2467603" y="947526"/>
                  </a:lnTo>
                  <a:lnTo>
                    <a:pt x="2434149" y="981786"/>
                  </a:lnTo>
                  <a:lnTo>
                    <a:pt x="2396033" y="1011533"/>
                  </a:lnTo>
                  <a:lnTo>
                    <a:pt x="2354863" y="1036695"/>
                  </a:lnTo>
                  <a:lnTo>
                    <a:pt x="2311298" y="1057733"/>
                  </a:lnTo>
                  <a:lnTo>
                    <a:pt x="2265997" y="1075109"/>
                  </a:lnTo>
                  <a:lnTo>
                    <a:pt x="2219619" y="1089284"/>
                  </a:lnTo>
                  <a:lnTo>
                    <a:pt x="2172823" y="1100719"/>
                  </a:lnTo>
                  <a:lnTo>
                    <a:pt x="2122425" y="1110355"/>
                  </a:lnTo>
                  <a:lnTo>
                    <a:pt x="2071924" y="1117355"/>
                  </a:lnTo>
                  <a:lnTo>
                    <a:pt x="2021354" y="1121857"/>
                  </a:lnTo>
                  <a:lnTo>
                    <a:pt x="1970752" y="1123999"/>
                  </a:lnTo>
                  <a:close/>
                </a:path>
              </a:pathLst>
            </a:custGeom>
            <a:solidFill>
              <a:srgbClr val="F1D1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032319" y="2203468"/>
              <a:ext cx="311150" cy="515620"/>
            </a:xfrm>
            <a:custGeom>
              <a:avLst/>
              <a:gdLst/>
              <a:ahLst/>
              <a:cxnLst/>
              <a:rect l="l" t="t" r="r" b="b"/>
              <a:pathLst>
                <a:path w="311150" h="515619">
                  <a:moveTo>
                    <a:pt x="97346" y="211266"/>
                  </a:moveTo>
                  <a:lnTo>
                    <a:pt x="0" y="34393"/>
                  </a:lnTo>
                  <a:lnTo>
                    <a:pt x="106328" y="4199"/>
                  </a:lnTo>
                  <a:lnTo>
                    <a:pt x="196549" y="0"/>
                  </a:lnTo>
                  <a:lnTo>
                    <a:pt x="259135" y="7767"/>
                  </a:lnTo>
                  <a:lnTo>
                    <a:pt x="282559" y="13473"/>
                  </a:lnTo>
                  <a:lnTo>
                    <a:pt x="218679" y="199802"/>
                  </a:lnTo>
                  <a:lnTo>
                    <a:pt x="97346" y="211266"/>
                  </a:lnTo>
                  <a:close/>
                </a:path>
                <a:path w="311150" h="515619">
                  <a:moveTo>
                    <a:pt x="243246" y="509540"/>
                  </a:moveTo>
                  <a:lnTo>
                    <a:pt x="247096" y="450061"/>
                  </a:lnTo>
                  <a:lnTo>
                    <a:pt x="282117" y="404481"/>
                  </a:lnTo>
                  <a:lnTo>
                    <a:pt x="290092" y="400305"/>
                  </a:lnTo>
                  <a:lnTo>
                    <a:pt x="298629" y="400927"/>
                  </a:lnTo>
                  <a:lnTo>
                    <a:pt x="302426" y="403376"/>
                  </a:lnTo>
                  <a:lnTo>
                    <a:pt x="305138" y="406569"/>
                  </a:lnTo>
                  <a:lnTo>
                    <a:pt x="308898" y="412914"/>
                  </a:lnTo>
                  <a:lnTo>
                    <a:pt x="310612" y="420123"/>
                  </a:lnTo>
                  <a:lnTo>
                    <a:pt x="310488" y="427667"/>
                  </a:lnTo>
                  <a:lnTo>
                    <a:pt x="280577" y="472847"/>
                  </a:lnTo>
                  <a:lnTo>
                    <a:pt x="243246" y="509540"/>
                  </a:lnTo>
                  <a:close/>
                </a:path>
                <a:path w="311150" h="515619">
                  <a:moveTo>
                    <a:pt x="98853" y="515262"/>
                  </a:moveTo>
                  <a:lnTo>
                    <a:pt x="96965" y="513174"/>
                  </a:lnTo>
                  <a:lnTo>
                    <a:pt x="84157" y="508898"/>
                  </a:lnTo>
                  <a:lnTo>
                    <a:pt x="72171" y="502651"/>
                  </a:lnTo>
                  <a:lnTo>
                    <a:pt x="42096" y="475481"/>
                  </a:lnTo>
                  <a:lnTo>
                    <a:pt x="19867" y="441461"/>
                  </a:lnTo>
                  <a:lnTo>
                    <a:pt x="11700" y="415211"/>
                  </a:lnTo>
                  <a:lnTo>
                    <a:pt x="13961" y="406669"/>
                  </a:lnTo>
                  <a:lnTo>
                    <a:pt x="18696" y="400681"/>
                  </a:lnTo>
                  <a:lnTo>
                    <a:pt x="25293" y="396739"/>
                  </a:lnTo>
                  <a:lnTo>
                    <a:pt x="32919" y="394961"/>
                  </a:lnTo>
                  <a:lnTo>
                    <a:pt x="40738" y="395466"/>
                  </a:lnTo>
                  <a:lnTo>
                    <a:pt x="71626" y="428043"/>
                  </a:lnTo>
                  <a:lnTo>
                    <a:pt x="76575" y="442887"/>
                  </a:lnTo>
                  <a:lnTo>
                    <a:pt x="98853" y="515262"/>
                  </a:lnTo>
                  <a:close/>
                </a:path>
                <a:path w="311150" h="515619">
                  <a:moveTo>
                    <a:pt x="168458" y="512190"/>
                  </a:moveTo>
                  <a:lnTo>
                    <a:pt x="141834" y="478381"/>
                  </a:lnTo>
                  <a:lnTo>
                    <a:pt x="123910" y="438869"/>
                  </a:lnTo>
                  <a:lnTo>
                    <a:pt x="115080" y="396115"/>
                  </a:lnTo>
                  <a:lnTo>
                    <a:pt x="115736" y="352580"/>
                  </a:lnTo>
                  <a:lnTo>
                    <a:pt x="126273" y="310724"/>
                  </a:lnTo>
                  <a:lnTo>
                    <a:pt x="154238" y="275775"/>
                  </a:lnTo>
                  <a:lnTo>
                    <a:pt x="163143" y="273324"/>
                  </a:lnTo>
                  <a:lnTo>
                    <a:pt x="172179" y="273512"/>
                  </a:lnTo>
                  <a:lnTo>
                    <a:pt x="204365" y="315890"/>
                  </a:lnTo>
                  <a:lnTo>
                    <a:pt x="213332" y="376040"/>
                  </a:lnTo>
                  <a:lnTo>
                    <a:pt x="204183" y="427054"/>
                  </a:lnTo>
                  <a:lnTo>
                    <a:pt x="187301" y="475098"/>
                  </a:lnTo>
                  <a:lnTo>
                    <a:pt x="168458" y="512190"/>
                  </a:lnTo>
                  <a:close/>
                </a:path>
              </a:pathLst>
            </a:custGeom>
            <a:solidFill>
              <a:srgbClr val="ED69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4914763" y="2528226"/>
              <a:ext cx="579120" cy="559435"/>
            </a:xfrm>
            <a:custGeom>
              <a:avLst/>
              <a:gdLst/>
              <a:ahLst/>
              <a:cxnLst/>
              <a:rect l="l" t="t" r="r" b="b"/>
              <a:pathLst>
                <a:path w="579119" h="559435">
                  <a:moveTo>
                    <a:pt x="180572" y="151195"/>
                  </a:moveTo>
                  <a:lnTo>
                    <a:pt x="177297" y="149609"/>
                  </a:lnTo>
                  <a:lnTo>
                    <a:pt x="175449" y="149328"/>
                  </a:lnTo>
                  <a:lnTo>
                    <a:pt x="173902" y="148645"/>
                  </a:lnTo>
                  <a:lnTo>
                    <a:pt x="173219" y="147199"/>
                  </a:lnTo>
                  <a:lnTo>
                    <a:pt x="168760" y="144128"/>
                  </a:lnTo>
                  <a:lnTo>
                    <a:pt x="165064" y="140012"/>
                  </a:lnTo>
                  <a:lnTo>
                    <a:pt x="158776" y="130074"/>
                  </a:lnTo>
                  <a:lnTo>
                    <a:pt x="156205" y="124212"/>
                  </a:lnTo>
                  <a:lnTo>
                    <a:pt x="152850" y="115639"/>
                  </a:lnTo>
                  <a:lnTo>
                    <a:pt x="151544" y="112809"/>
                  </a:lnTo>
                  <a:lnTo>
                    <a:pt x="153593" y="103935"/>
                  </a:lnTo>
                  <a:lnTo>
                    <a:pt x="161870" y="101465"/>
                  </a:lnTo>
                  <a:lnTo>
                    <a:pt x="171050" y="104055"/>
                  </a:lnTo>
                  <a:lnTo>
                    <a:pt x="187181" y="140574"/>
                  </a:lnTo>
                  <a:lnTo>
                    <a:pt x="187783" y="140916"/>
                  </a:lnTo>
                  <a:lnTo>
                    <a:pt x="188305" y="141337"/>
                  </a:lnTo>
                  <a:lnTo>
                    <a:pt x="192363" y="143305"/>
                  </a:lnTo>
                  <a:lnTo>
                    <a:pt x="189933" y="146999"/>
                  </a:lnTo>
                  <a:lnTo>
                    <a:pt x="185011" y="150653"/>
                  </a:lnTo>
                  <a:lnTo>
                    <a:pt x="180572" y="151195"/>
                  </a:lnTo>
                  <a:close/>
                </a:path>
                <a:path w="579119" h="559435">
                  <a:moveTo>
                    <a:pt x="367411" y="149167"/>
                  </a:moveTo>
                  <a:lnTo>
                    <a:pt x="383903" y="114977"/>
                  </a:lnTo>
                  <a:lnTo>
                    <a:pt x="385651" y="111885"/>
                  </a:lnTo>
                  <a:lnTo>
                    <a:pt x="389669" y="107870"/>
                  </a:lnTo>
                  <a:lnTo>
                    <a:pt x="391999" y="106786"/>
                  </a:lnTo>
                  <a:lnTo>
                    <a:pt x="397121" y="105039"/>
                  </a:lnTo>
                  <a:lnTo>
                    <a:pt x="400416" y="104196"/>
                  </a:lnTo>
                  <a:lnTo>
                    <a:pt x="405599" y="104798"/>
                  </a:lnTo>
                  <a:lnTo>
                    <a:pt x="406041" y="105842"/>
                  </a:lnTo>
                  <a:lnTo>
                    <a:pt x="406342" y="106464"/>
                  </a:lnTo>
                  <a:lnTo>
                    <a:pt x="406494" y="107890"/>
                  </a:lnTo>
                  <a:lnTo>
                    <a:pt x="401902" y="107890"/>
                  </a:lnTo>
                  <a:lnTo>
                    <a:pt x="406498" y="107930"/>
                  </a:lnTo>
                  <a:lnTo>
                    <a:pt x="406603" y="110841"/>
                  </a:lnTo>
                  <a:lnTo>
                    <a:pt x="381854" y="146577"/>
                  </a:lnTo>
                  <a:lnTo>
                    <a:pt x="374683" y="147822"/>
                  </a:lnTo>
                  <a:lnTo>
                    <a:pt x="374301" y="147922"/>
                  </a:lnTo>
                  <a:lnTo>
                    <a:pt x="374121" y="147942"/>
                  </a:lnTo>
                  <a:lnTo>
                    <a:pt x="373176" y="148143"/>
                  </a:lnTo>
                  <a:lnTo>
                    <a:pt x="367411" y="149167"/>
                  </a:lnTo>
                  <a:close/>
                </a:path>
                <a:path w="579119" h="559435">
                  <a:moveTo>
                    <a:pt x="406498" y="107930"/>
                  </a:moveTo>
                  <a:lnTo>
                    <a:pt x="401822" y="107930"/>
                  </a:lnTo>
                  <a:lnTo>
                    <a:pt x="406494" y="107890"/>
                  </a:lnTo>
                  <a:close/>
                </a:path>
                <a:path w="579119" h="559435">
                  <a:moveTo>
                    <a:pt x="281936" y="132985"/>
                  </a:moveTo>
                  <a:lnTo>
                    <a:pt x="266942" y="97248"/>
                  </a:lnTo>
                  <a:lnTo>
                    <a:pt x="263505" y="61837"/>
                  </a:lnTo>
                  <a:lnTo>
                    <a:pt x="263935" y="49079"/>
                  </a:lnTo>
                  <a:lnTo>
                    <a:pt x="265521" y="36430"/>
                  </a:lnTo>
                  <a:lnTo>
                    <a:pt x="268457" y="24031"/>
                  </a:lnTo>
                  <a:lnTo>
                    <a:pt x="270506" y="17145"/>
                  </a:lnTo>
                  <a:lnTo>
                    <a:pt x="272917" y="7428"/>
                  </a:lnTo>
                  <a:lnTo>
                    <a:pt x="285673" y="421"/>
                  </a:lnTo>
                  <a:lnTo>
                    <a:pt x="293989" y="0"/>
                  </a:lnTo>
                  <a:lnTo>
                    <a:pt x="296922" y="7066"/>
                  </a:lnTo>
                  <a:lnTo>
                    <a:pt x="298812" y="13349"/>
                  </a:lnTo>
                  <a:lnTo>
                    <a:pt x="299625" y="19132"/>
                  </a:lnTo>
                  <a:lnTo>
                    <a:pt x="284066" y="19132"/>
                  </a:lnTo>
                  <a:lnTo>
                    <a:pt x="283764" y="20277"/>
                  </a:lnTo>
                  <a:lnTo>
                    <a:pt x="299761" y="20277"/>
                  </a:lnTo>
                  <a:lnTo>
                    <a:pt x="299926" y="24031"/>
                  </a:lnTo>
                  <a:lnTo>
                    <a:pt x="297417" y="75603"/>
                  </a:lnTo>
                  <a:lnTo>
                    <a:pt x="291498" y="120578"/>
                  </a:lnTo>
                  <a:lnTo>
                    <a:pt x="290956" y="121401"/>
                  </a:lnTo>
                  <a:lnTo>
                    <a:pt x="292141" y="123048"/>
                  </a:lnTo>
                  <a:lnTo>
                    <a:pt x="292809" y="123857"/>
                  </a:lnTo>
                  <a:lnTo>
                    <a:pt x="296179" y="127786"/>
                  </a:lnTo>
                  <a:lnTo>
                    <a:pt x="281936" y="132985"/>
                  </a:lnTo>
                  <a:close/>
                </a:path>
                <a:path w="579119" h="559435">
                  <a:moveTo>
                    <a:pt x="299761" y="20277"/>
                  </a:moveTo>
                  <a:lnTo>
                    <a:pt x="283764" y="20277"/>
                  </a:lnTo>
                  <a:lnTo>
                    <a:pt x="284206" y="20216"/>
                  </a:lnTo>
                  <a:lnTo>
                    <a:pt x="284066" y="19132"/>
                  </a:lnTo>
                  <a:lnTo>
                    <a:pt x="299625" y="19132"/>
                  </a:lnTo>
                  <a:lnTo>
                    <a:pt x="299749" y="20016"/>
                  </a:lnTo>
                  <a:lnTo>
                    <a:pt x="299761" y="20277"/>
                  </a:lnTo>
                  <a:close/>
                </a:path>
                <a:path w="579119" h="559435">
                  <a:moveTo>
                    <a:pt x="418977" y="544852"/>
                  </a:moveTo>
                  <a:lnTo>
                    <a:pt x="414790" y="500997"/>
                  </a:lnTo>
                  <a:lnTo>
                    <a:pt x="405488" y="404182"/>
                  </a:lnTo>
                  <a:lnTo>
                    <a:pt x="395960" y="306531"/>
                  </a:lnTo>
                  <a:lnTo>
                    <a:pt x="391095" y="260169"/>
                  </a:lnTo>
                  <a:lnTo>
                    <a:pt x="412826" y="246250"/>
                  </a:lnTo>
                  <a:lnTo>
                    <a:pt x="464364" y="224054"/>
                  </a:lnTo>
                  <a:lnTo>
                    <a:pt x="525224" y="222928"/>
                  </a:lnTo>
                  <a:lnTo>
                    <a:pt x="570933" y="268260"/>
                  </a:lnTo>
                  <a:lnTo>
                    <a:pt x="485816" y="268260"/>
                  </a:lnTo>
                  <a:lnTo>
                    <a:pt x="454132" y="278178"/>
                  </a:lnTo>
                  <a:lnTo>
                    <a:pt x="462227" y="369003"/>
                  </a:lnTo>
                  <a:lnTo>
                    <a:pt x="549812" y="369003"/>
                  </a:lnTo>
                  <a:lnTo>
                    <a:pt x="538110" y="380667"/>
                  </a:lnTo>
                  <a:lnTo>
                    <a:pt x="488321" y="399933"/>
                  </a:lnTo>
                  <a:lnTo>
                    <a:pt x="463995" y="404860"/>
                  </a:lnTo>
                  <a:lnTo>
                    <a:pt x="468334" y="544210"/>
                  </a:lnTo>
                  <a:lnTo>
                    <a:pt x="418977" y="544852"/>
                  </a:lnTo>
                  <a:close/>
                </a:path>
                <a:path w="579119" h="559435">
                  <a:moveTo>
                    <a:pt x="549812" y="369003"/>
                  </a:moveTo>
                  <a:lnTo>
                    <a:pt x="462227" y="369003"/>
                  </a:lnTo>
                  <a:lnTo>
                    <a:pt x="476711" y="366624"/>
                  </a:lnTo>
                  <a:lnTo>
                    <a:pt x="508344" y="357893"/>
                  </a:lnTo>
                  <a:lnTo>
                    <a:pt x="539397" y="340418"/>
                  </a:lnTo>
                  <a:lnTo>
                    <a:pt x="552141" y="311806"/>
                  </a:lnTo>
                  <a:lnTo>
                    <a:pt x="541124" y="284005"/>
                  </a:lnTo>
                  <a:lnTo>
                    <a:pt x="516914" y="269846"/>
                  </a:lnTo>
                  <a:lnTo>
                    <a:pt x="485816" y="268260"/>
                  </a:lnTo>
                  <a:lnTo>
                    <a:pt x="570933" y="268260"/>
                  </a:lnTo>
                  <a:lnTo>
                    <a:pt x="574921" y="272215"/>
                  </a:lnTo>
                  <a:lnTo>
                    <a:pt x="578572" y="340337"/>
                  </a:lnTo>
                  <a:lnTo>
                    <a:pt x="549812" y="369003"/>
                  </a:lnTo>
                  <a:close/>
                </a:path>
                <a:path w="579119" h="559435">
                  <a:moveTo>
                    <a:pt x="281414" y="554509"/>
                  </a:moveTo>
                  <a:lnTo>
                    <a:pt x="266046" y="252861"/>
                  </a:lnTo>
                  <a:lnTo>
                    <a:pt x="303069" y="252299"/>
                  </a:lnTo>
                  <a:lnTo>
                    <a:pt x="358572" y="552642"/>
                  </a:lnTo>
                  <a:lnTo>
                    <a:pt x="281414" y="554509"/>
                  </a:lnTo>
                  <a:close/>
                </a:path>
                <a:path w="579119" h="559435">
                  <a:moveTo>
                    <a:pt x="162896" y="444169"/>
                  </a:moveTo>
                  <a:lnTo>
                    <a:pt x="112734" y="444169"/>
                  </a:lnTo>
                  <a:lnTo>
                    <a:pt x="177116" y="252942"/>
                  </a:lnTo>
                  <a:lnTo>
                    <a:pt x="230249" y="252861"/>
                  </a:lnTo>
                  <a:lnTo>
                    <a:pt x="213603" y="299879"/>
                  </a:lnTo>
                  <a:lnTo>
                    <a:pt x="176991" y="403745"/>
                  </a:lnTo>
                  <a:lnTo>
                    <a:pt x="162896" y="444169"/>
                  </a:lnTo>
                  <a:close/>
                </a:path>
                <a:path w="579119" h="559435">
                  <a:moveTo>
                    <a:pt x="123823" y="558905"/>
                  </a:moveTo>
                  <a:lnTo>
                    <a:pt x="104526" y="516599"/>
                  </a:lnTo>
                  <a:lnTo>
                    <a:pt x="61956" y="417947"/>
                  </a:lnTo>
                  <a:lnTo>
                    <a:pt x="0" y="272697"/>
                  </a:lnTo>
                  <a:lnTo>
                    <a:pt x="57311" y="266814"/>
                  </a:lnTo>
                  <a:lnTo>
                    <a:pt x="112734" y="444169"/>
                  </a:lnTo>
                  <a:lnTo>
                    <a:pt x="162896" y="444169"/>
                  </a:lnTo>
                  <a:lnTo>
                    <a:pt x="140401" y="508681"/>
                  </a:lnTo>
                  <a:lnTo>
                    <a:pt x="123823" y="55890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3077242" y="4194229"/>
            <a:ext cx="3736975" cy="2181860"/>
            <a:chOff x="13077242" y="4194229"/>
            <a:chExt cx="3736975" cy="2181860"/>
          </a:xfrm>
        </p:grpSpPr>
        <p:sp>
          <p:nvSpPr>
            <p:cNvPr id="9" name="object 9"/>
            <p:cNvSpPr/>
            <p:nvPr/>
          </p:nvSpPr>
          <p:spPr>
            <a:xfrm>
              <a:off x="13077242" y="4194229"/>
              <a:ext cx="3111500" cy="2181860"/>
            </a:xfrm>
            <a:custGeom>
              <a:avLst/>
              <a:gdLst/>
              <a:ahLst/>
              <a:cxnLst/>
              <a:rect l="l" t="t" r="r" b="b"/>
              <a:pathLst>
                <a:path w="3111500" h="2181860">
                  <a:moveTo>
                    <a:pt x="752458" y="2181459"/>
                  </a:moveTo>
                  <a:lnTo>
                    <a:pt x="735693" y="2120700"/>
                  </a:lnTo>
                  <a:lnTo>
                    <a:pt x="712235" y="2071942"/>
                  </a:lnTo>
                  <a:lnTo>
                    <a:pt x="683270" y="2034019"/>
                  </a:lnTo>
                  <a:lnTo>
                    <a:pt x="649982" y="2005762"/>
                  </a:lnTo>
                  <a:lnTo>
                    <a:pt x="613555" y="1986007"/>
                  </a:lnTo>
                  <a:lnTo>
                    <a:pt x="575174" y="1973584"/>
                  </a:lnTo>
                  <a:lnTo>
                    <a:pt x="536024" y="1967328"/>
                  </a:lnTo>
                  <a:lnTo>
                    <a:pt x="497289" y="1966072"/>
                  </a:lnTo>
                  <a:lnTo>
                    <a:pt x="460155" y="1968647"/>
                  </a:lnTo>
                  <a:lnTo>
                    <a:pt x="395424" y="1980629"/>
                  </a:lnTo>
                  <a:lnTo>
                    <a:pt x="351309" y="1993937"/>
                  </a:lnTo>
                  <a:lnTo>
                    <a:pt x="339945" y="1998171"/>
                  </a:lnTo>
                  <a:lnTo>
                    <a:pt x="450789" y="1871783"/>
                  </a:lnTo>
                  <a:lnTo>
                    <a:pt x="374310" y="1866986"/>
                  </a:lnTo>
                  <a:lnTo>
                    <a:pt x="317832" y="1862635"/>
                  </a:lnTo>
                  <a:lnTo>
                    <a:pt x="282922" y="1855708"/>
                  </a:lnTo>
                  <a:lnTo>
                    <a:pt x="307176" y="1830518"/>
                  </a:lnTo>
                  <a:lnTo>
                    <a:pt x="349897" y="1790044"/>
                  </a:lnTo>
                  <a:lnTo>
                    <a:pt x="390574" y="1752443"/>
                  </a:lnTo>
                  <a:lnTo>
                    <a:pt x="408691" y="1735874"/>
                  </a:lnTo>
                  <a:lnTo>
                    <a:pt x="238213" y="1735874"/>
                  </a:lnTo>
                  <a:lnTo>
                    <a:pt x="347293" y="1604758"/>
                  </a:lnTo>
                  <a:lnTo>
                    <a:pt x="191053" y="1604758"/>
                  </a:lnTo>
                  <a:lnTo>
                    <a:pt x="301701" y="1512120"/>
                  </a:lnTo>
                  <a:lnTo>
                    <a:pt x="151797" y="1495490"/>
                  </a:lnTo>
                  <a:lnTo>
                    <a:pt x="256077" y="1388830"/>
                  </a:lnTo>
                  <a:lnTo>
                    <a:pt x="102417" y="1358146"/>
                  </a:lnTo>
                  <a:lnTo>
                    <a:pt x="210453" y="1257127"/>
                  </a:lnTo>
                  <a:lnTo>
                    <a:pt x="56434" y="1230225"/>
                  </a:lnTo>
                  <a:lnTo>
                    <a:pt x="109178" y="1148054"/>
                  </a:lnTo>
                  <a:lnTo>
                    <a:pt x="4310" y="1113522"/>
                  </a:lnTo>
                  <a:lnTo>
                    <a:pt x="0" y="1102077"/>
                  </a:lnTo>
                  <a:lnTo>
                    <a:pt x="240343" y="965103"/>
                  </a:lnTo>
                  <a:lnTo>
                    <a:pt x="329580" y="835631"/>
                  </a:lnTo>
                  <a:lnTo>
                    <a:pt x="334293" y="739210"/>
                  </a:lnTo>
                  <a:lnTo>
                    <a:pt x="321068" y="701393"/>
                  </a:lnTo>
                  <a:lnTo>
                    <a:pt x="2139117" y="0"/>
                  </a:lnTo>
                  <a:lnTo>
                    <a:pt x="3111140" y="1359124"/>
                  </a:lnTo>
                  <a:lnTo>
                    <a:pt x="752458" y="2181459"/>
                  </a:lnTo>
                  <a:close/>
                </a:path>
              </a:pathLst>
            </a:custGeom>
            <a:solidFill>
              <a:srgbClr val="F1D1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934008" y="4396828"/>
              <a:ext cx="2880360" cy="1676400"/>
            </a:xfrm>
            <a:custGeom>
              <a:avLst/>
              <a:gdLst/>
              <a:ahLst/>
              <a:cxnLst/>
              <a:rect l="l" t="t" r="r" b="b"/>
              <a:pathLst>
                <a:path w="2880359" h="1676400">
                  <a:moveTo>
                    <a:pt x="124498" y="1291361"/>
                  </a:moveTo>
                  <a:lnTo>
                    <a:pt x="0" y="1144371"/>
                  </a:lnTo>
                  <a:lnTo>
                    <a:pt x="520" y="1472082"/>
                  </a:lnTo>
                  <a:lnTo>
                    <a:pt x="124498" y="1291361"/>
                  </a:lnTo>
                  <a:close/>
                </a:path>
                <a:path w="2880359" h="1676400">
                  <a:moveTo>
                    <a:pt x="552488" y="591273"/>
                  </a:moveTo>
                  <a:lnTo>
                    <a:pt x="0" y="830783"/>
                  </a:lnTo>
                  <a:lnTo>
                    <a:pt x="476059" y="946759"/>
                  </a:lnTo>
                  <a:lnTo>
                    <a:pt x="552488" y="591273"/>
                  </a:lnTo>
                  <a:close/>
                </a:path>
                <a:path w="2880359" h="1676400">
                  <a:moveTo>
                    <a:pt x="984631" y="1134262"/>
                  </a:moveTo>
                  <a:lnTo>
                    <a:pt x="684618" y="675627"/>
                  </a:lnTo>
                  <a:lnTo>
                    <a:pt x="657186" y="717321"/>
                  </a:lnTo>
                  <a:lnTo>
                    <a:pt x="611936" y="827659"/>
                  </a:lnTo>
                  <a:lnTo>
                    <a:pt x="569582" y="941552"/>
                  </a:lnTo>
                  <a:lnTo>
                    <a:pt x="550849" y="993978"/>
                  </a:lnTo>
                  <a:lnTo>
                    <a:pt x="984631" y="1134262"/>
                  </a:lnTo>
                  <a:close/>
                </a:path>
                <a:path w="2880359" h="1676400">
                  <a:moveTo>
                    <a:pt x="1436890" y="1070343"/>
                  </a:moveTo>
                  <a:lnTo>
                    <a:pt x="1346682" y="864044"/>
                  </a:lnTo>
                  <a:lnTo>
                    <a:pt x="1346454" y="863523"/>
                  </a:lnTo>
                  <a:lnTo>
                    <a:pt x="1337830" y="864044"/>
                  </a:lnTo>
                  <a:lnTo>
                    <a:pt x="1318895" y="817435"/>
                  </a:lnTo>
                  <a:lnTo>
                    <a:pt x="1301356" y="774560"/>
                  </a:lnTo>
                  <a:lnTo>
                    <a:pt x="1283423" y="730961"/>
                  </a:lnTo>
                  <a:lnTo>
                    <a:pt x="1257198" y="869124"/>
                  </a:lnTo>
                  <a:lnTo>
                    <a:pt x="1127798" y="877277"/>
                  </a:lnTo>
                  <a:lnTo>
                    <a:pt x="1436890" y="1070343"/>
                  </a:lnTo>
                  <a:close/>
                </a:path>
                <a:path w="2880359" h="1676400">
                  <a:moveTo>
                    <a:pt x="2879979" y="1091222"/>
                  </a:moveTo>
                  <a:lnTo>
                    <a:pt x="2787192" y="1075169"/>
                  </a:lnTo>
                  <a:lnTo>
                    <a:pt x="2835960" y="951915"/>
                  </a:lnTo>
                  <a:lnTo>
                    <a:pt x="2791815" y="959675"/>
                  </a:lnTo>
                  <a:lnTo>
                    <a:pt x="2724518" y="971194"/>
                  </a:lnTo>
                  <a:lnTo>
                    <a:pt x="2794089" y="838212"/>
                  </a:lnTo>
                  <a:lnTo>
                    <a:pt x="2789644" y="826147"/>
                  </a:lnTo>
                  <a:lnTo>
                    <a:pt x="2651569" y="825233"/>
                  </a:lnTo>
                  <a:lnTo>
                    <a:pt x="2745587" y="719556"/>
                  </a:lnTo>
                  <a:lnTo>
                    <a:pt x="2597708" y="716165"/>
                  </a:lnTo>
                  <a:lnTo>
                    <a:pt x="2698102" y="602983"/>
                  </a:lnTo>
                  <a:lnTo>
                    <a:pt x="2563126" y="586155"/>
                  </a:lnTo>
                  <a:lnTo>
                    <a:pt x="2646375" y="491591"/>
                  </a:lnTo>
                  <a:lnTo>
                    <a:pt x="2504402" y="474014"/>
                  </a:lnTo>
                  <a:lnTo>
                    <a:pt x="2593886" y="345516"/>
                  </a:lnTo>
                  <a:lnTo>
                    <a:pt x="2430627" y="312280"/>
                  </a:lnTo>
                  <a:lnTo>
                    <a:pt x="2497836" y="176339"/>
                  </a:lnTo>
                  <a:lnTo>
                    <a:pt x="2497378" y="170764"/>
                  </a:lnTo>
                  <a:lnTo>
                    <a:pt x="2497518" y="165354"/>
                  </a:lnTo>
                  <a:lnTo>
                    <a:pt x="2497937" y="160032"/>
                  </a:lnTo>
                  <a:lnTo>
                    <a:pt x="2473795" y="161455"/>
                  </a:lnTo>
                  <a:lnTo>
                    <a:pt x="2444826" y="158115"/>
                  </a:lnTo>
                  <a:lnTo>
                    <a:pt x="2374036" y="129120"/>
                  </a:lnTo>
                  <a:lnTo>
                    <a:pt x="2332977" y="99491"/>
                  </a:lnTo>
                  <a:lnTo>
                    <a:pt x="2288667" y="57111"/>
                  </a:lnTo>
                  <a:lnTo>
                    <a:pt x="2241499" y="0"/>
                  </a:lnTo>
                  <a:lnTo>
                    <a:pt x="1254912" y="316788"/>
                  </a:lnTo>
                  <a:lnTo>
                    <a:pt x="2106688" y="1676234"/>
                  </a:lnTo>
                  <a:lnTo>
                    <a:pt x="2875965" y="1368450"/>
                  </a:lnTo>
                  <a:lnTo>
                    <a:pt x="2856141" y="1342986"/>
                  </a:lnTo>
                  <a:lnTo>
                    <a:pt x="2823438" y="1277442"/>
                  </a:lnTo>
                  <a:lnTo>
                    <a:pt x="2818003" y="1188085"/>
                  </a:lnTo>
                  <a:lnTo>
                    <a:pt x="2879979" y="1091222"/>
                  </a:lnTo>
                  <a:close/>
                </a:path>
              </a:pathLst>
            </a:custGeom>
            <a:solidFill>
              <a:srgbClr val="ED69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800010" y="4313871"/>
              <a:ext cx="2416810" cy="1616710"/>
            </a:xfrm>
            <a:custGeom>
              <a:avLst/>
              <a:gdLst/>
              <a:ahLst/>
              <a:cxnLst/>
              <a:rect l="l" t="t" r="r" b="b"/>
              <a:pathLst>
                <a:path w="2416809" h="1616710">
                  <a:moveTo>
                    <a:pt x="346900" y="1475727"/>
                  </a:moveTo>
                  <a:lnTo>
                    <a:pt x="258953" y="1373771"/>
                  </a:lnTo>
                  <a:lnTo>
                    <a:pt x="336969" y="1265250"/>
                  </a:lnTo>
                  <a:lnTo>
                    <a:pt x="208622" y="1315427"/>
                  </a:lnTo>
                  <a:lnTo>
                    <a:pt x="0" y="1407160"/>
                  </a:lnTo>
                  <a:lnTo>
                    <a:pt x="136156" y="1438922"/>
                  </a:lnTo>
                  <a:lnTo>
                    <a:pt x="346900" y="1475727"/>
                  </a:lnTo>
                  <a:close/>
                </a:path>
                <a:path w="2416809" h="1616710">
                  <a:moveTo>
                    <a:pt x="1088059" y="494601"/>
                  </a:moveTo>
                  <a:lnTo>
                    <a:pt x="724662" y="642861"/>
                  </a:lnTo>
                  <a:lnTo>
                    <a:pt x="513359" y="382549"/>
                  </a:lnTo>
                  <a:lnTo>
                    <a:pt x="514832" y="1350645"/>
                  </a:lnTo>
                  <a:lnTo>
                    <a:pt x="734555" y="996924"/>
                  </a:lnTo>
                  <a:lnTo>
                    <a:pt x="734822" y="997902"/>
                  </a:lnTo>
                  <a:lnTo>
                    <a:pt x="735050" y="998486"/>
                  </a:lnTo>
                  <a:lnTo>
                    <a:pt x="793292" y="920470"/>
                  </a:lnTo>
                  <a:lnTo>
                    <a:pt x="914234" y="747153"/>
                  </a:lnTo>
                  <a:lnTo>
                    <a:pt x="986116" y="642861"/>
                  </a:lnTo>
                  <a:lnTo>
                    <a:pt x="1088059" y="494601"/>
                  </a:lnTo>
                  <a:close/>
                </a:path>
                <a:path w="2416809" h="1616710">
                  <a:moveTo>
                    <a:pt x="1363535" y="70561"/>
                  </a:moveTo>
                  <a:lnTo>
                    <a:pt x="1362976" y="63423"/>
                  </a:lnTo>
                  <a:lnTo>
                    <a:pt x="1359293" y="57226"/>
                  </a:lnTo>
                  <a:lnTo>
                    <a:pt x="1333715" y="13792"/>
                  </a:lnTo>
                  <a:lnTo>
                    <a:pt x="1330350" y="8115"/>
                  </a:lnTo>
                  <a:lnTo>
                    <a:pt x="1324381" y="3492"/>
                  </a:lnTo>
                  <a:lnTo>
                    <a:pt x="1311706" y="0"/>
                  </a:lnTo>
                  <a:lnTo>
                    <a:pt x="1303312" y="787"/>
                  </a:lnTo>
                  <a:lnTo>
                    <a:pt x="1292110" y="7988"/>
                  </a:lnTo>
                  <a:lnTo>
                    <a:pt x="1287145" y="13373"/>
                  </a:lnTo>
                  <a:lnTo>
                    <a:pt x="1285646" y="20091"/>
                  </a:lnTo>
                  <a:lnTo>
                    <a:pt x="1284046" y="26962"/>
                  </a:lnTo>
                  <a:lnTo>
                    <a:pt x="1284592" y="34112"/>
                  </a:lnTo>
                  <a:lnTo>
                    <a:pt x="1288288" y="40309"/>
                  </a:lnTo>
                  <a:lnTo>
                    <a:pt x="1313865" y="83743"/>
                  </a:lnTo>
                  <a:lnTo>
                    <a:pt x="1317256" y="89446"/>
                  </a:lnTo>
                  <a:lnTo>
                    <a:pt x="1323200" y="94043"/>
                  </a:lnTo>
                  <a:lnTo>
                    <a:pt x="1335900" y="97536"/>
                  </a:lnTo>
                  <a:lnTo>
                    <a:pt x="1344269" y="96748"/>
                  </a:lnTo>
                  <a:lnTo>
                    <a:pt x="1355471" y="89547"/>
                  </a:lnTo>
                  <a:lnTo>
                    <a:pt x="1360436" y="84162"/>
                  </a:lnTo>
                  <a:lnTo>
                    <a:pt x="1363535" y="70561"/>
                  </a:lnTo>
                  <a:close/>
                </a:path>
                <a:path w="2416809" h="1616710">
                  <a:moveTo>
                    <a:pt x="1499616" y="254101"/>
                  </a:moveTo>
                  <a:lnTo>
                    <a:pt x="1474927" y="211785"/>
                  </a:lnTo>
                  <a:lnTo>
                    <a:pt x="1449882" y="182118"/>
                  </a:lnTo>
                  <a:lnTo>
                    <a:pt x="1437868" y="174421"/>
                  </a:lnTo>
                  <a:lnTo>
                    <a:pt x="1424838" y="174421"/>
                  </a:lnTo>
                  <a:lnTo>
                    <a:pt x="1417129" y="177253"/>
                  </a:lnTo>
                  <a:lnTo>
                    <a:pt x="1412722" y="182118"/>
                  </a:lnTo>
                  <a:lnTo>
                    <a:pt x="1407121" y="190944"/>
                  </a:lnTo>
                  <a:lnTo>
                    <a:pt x="1405204" y="200698"/>
                  </a:lnTo>
                  <a:lnTo>
                    <a:pt x="1407058" y="210451"/>
                  </a:lnTo>
                  <a:lnTo>
                    <a:pt x="1412722" y="219252"/>
                  </a:lnTo>
                  <a:lnTo>
                    <a:pt x="1417193" y="224104"/>
                  </a:lnTo>
                  <a:lnTo>
                    <a:pt x="1421549" y="229057"/>
                  </a:lnTo>
                  <a:lnTo>
                    <a:pt x="1446022" y="262597"/>
                  </a:lnTo>
                  <a:lnTo>
                    <a:pt x="1454162" y="276415"/>
                  </a:lnTo>
                  <a:lnTo>
                    <a:pt x="1460271" y="281051"/>
                  </a:lnTo>
                  <a:lnTo>
                    <a:pt x="1472869" y="284505"/>
                  </a:lnTo>
                  <a:lnTo>
                    <a:pt x="1481264" y="283718"/>
                  </a:lnTo>
                  <a:lnTo>
                    <a:pt x="1486852" y="280136"/>
                  </a:lnTo>
                  <a:lnTo>
                    <a:pt x="1494447" y="273037"/>
                  </a:lnTo>
                  <a:lnTo>
                    <a:pt x="1498841" y="264033"/>
                  </a:lnTo>
                  <a:lnTo>
                    <a:pt x="1499616" y="254101"/>
                  </a:lnTo>
                  <a:close/>
                </a:path>
                <a:path w="2416809" h="1616710">
                  <a:moveTo>
                    <a:pt x="1624774" y="922832"/>
                  </a:moveTo>
                  <a:lnTo>
                    <a:pt x="1390967" y="961110"/>
                  </a:lnTo>
                  <a:lnTo>
                    <a:pt x="1352105" y="1192276"/>
                  </a:lnTo>
                  <a:lnTo>
                    <a:pt x="1624774" y="922832"/>
                  </a:lnTo>
                  <a:close/>
                </a:path>
                <a:path w="2416809" h="1616710">
                  <a:moveTo>
                    <a:pt x="1642503" y="428167"/>
                  </a:moveTo>
                  <a:lnTo>
                    <a:pt x="1641881" y="421157"/>
                  </a:lnTo>
                  <a:lnTo>
                    <a:pt x="1634312" y="407885"/>
                  </a:lnTo>
                  <a:lnTo>
                    <a:pt x="1630908" y="400583"/>
                  </a:lnTo>
                  <a:lnTo>
                    <a:pt x="1608175" y="369938"/>
                  </a:lnTo>
                  <a:lnTo>
                    <a:pt x="1596123" y="362242"/>
                  </a:lnTo>
                  <a:lnTo>
                    <a:pt x="1583131" y="362242"/>
                  </a:lnTo>
                  <a:lnTo>
                    <a:pt x="1575422" y="365074"/>
                  </a:lnTo>
                  <a:lnTo>
                    <a:pt x="1570977" y="369938"/>
                  </a:lnTo>
                  <a:lnTo>
                    <a:pt x="1566379" y="374929"/>
                  </a:lnTo>
                  <a:lnTo>
                    <a:pt x="1562950" y="381508"/>
                  </a:lnTo>
                  <a:lnTo>
                    <a:pt x="1563598" y="395566"/>
                  </a:lnTo>
                  <a:lnTo>
                    <a:pt x="1566049" y="401853"/>
                  </a:lnTo>
                  <a:lnTo>
                    <a:pt x="1573530" y="409752"/>
                  </a:lnTo>
                  <a:lnTo>
                    <a:pt x="1578292" y="415429"/>
                  </a:lnTo>
                  <a:lnTo>
                    <a:pt x="1582254" y="421716"/>
                  </a:lnTo>
                  <a:lnTo>
                    <a:pt x="1585810" y="428167"/>
                  </a:lnTo>
                  <a:lnTo>
                    <a:pt x="1589316" y="434848"/>
                  </a:lnTo>
                  <a:lnTo>
                    <a:pt x="1592859" y="441375"/>
                  </a:lnTo>
                  <a:lnTo>
                    <a:pt x="1596097" y="447090"/>
                  </a:lnTo>
                  <a:lnTo>
                    <a:pt x="1602270" y="451713"/>
                  </a:lnTo>
                  <a:lnTo>
                    <a:pt x="1608569" y="453440"/>
                  </a:lnTo>
                  <a:lnTo>
                    <a:pt x="1612061" y="454558"/>
                  </a:lnTo>
                  <a:lnTo>
                    <a:pt x="1615567" y="454710"/>
                  </a:lnTo>
                  <a:lnTo>
                    <a:pt x="1619059" y="453936"/>
                  </a:lnTo>
                  <a:lnTo>
                    <a:pt x="1622552" y="453771"/>
                  </a:lnTo>
                  <a:lnTo>
                    <a:pt x="1625815" y="452729"/>
                  </a:lnTo>
                  <a:lnTo>
                    <a:pt x="1628851" y="450799"/>
                  </a:lnTo>
                  <a:lnTo>
                    <a:pt x="1634464" y="447179"/>
                  </a:lnTo>
                  <a:lnTo>
                    <a:pt x="1639404" y="441807"/>
                  </a:lnTo>
                  <a:lnTo>
                    <a:pt x="1642503" y="428167"/>
                  </a:lnTo>
                  <a:close/>
                </a:path>
                <a:path w="2416809" h="1616710">
                  <a:moveTo>
                    <a:pt x="1755508" y="595845"/>
                  </a:moveTo>
                  <a:lnTo>
                    <a:pt x="1755216" y="588835"/>
                  </a:lnTo>
                  <a:lnTo>
                    <a:pt x="1754555" y="584200"/>
                  </a:lnTo>
                  <a:lnTo>
                    <a:pt x="1754263" y="581850"/>
                  </a:lnTo>
                  <a:lnTo>
                    <a:pt x="1753019" y="577418"/>
                  </a:lnTo>
                  <a:lnTo>
                    <a:pt x="1750771" y="573544"/>
                  </a:lnTo>
                  <a:lnTo>
                    <a:pt x="1747507" y="570280"/>
                  </a:lnTo>
                  <a:lnTo>
                    <a:pt x="1689595" y="498678"/>
                  </a:lnTo>
                  <a:lnTo>
                    <a:pt x="1681010" y="495871"/>
                  </a:lnTo>
                  <a:lnTo>
                    <a:pt x="1668500" y="495871"/>
                  </a:lnTo>
                  <a:lnTo>
                    <a:pt x="1660791" y="498741"/>
                  </a:lnTo>
                  <a:lnTo>
                    <a:pt x="1656346" y="503567"/>
                  </a:lnTo>
                  <a:lnTo>
                    <a:pt x="1651774" y="508584"/>
                  </a:lnTo>
                  <a:lnTo>
                    <a:pt x="1648345" y="515137"/>
                  </a:lnTo>
                  <a:lnTo>
                    <a:pt x="1648650" y="522147"/>
                  </a:lnTo>
                  <a:lnTo>
                    <a:pt x="1649298" y="526783"/>
                  </a:lnTo>
                  <a:lnTo>
                    <a:pt x="1649590" y="529132"/>
                  </a:lnTo>
                  <a:lnTo>
                    <a:pt x="1650834" y="533565"/>
                  </a:lnTo>
                  <a:lnTo>
                    <a:pt x="1653120" y="537438"/>
                  </a:lnTo>
                  <a:lnTo>
                    <a:pt x="1656346" y="540702"/>
                  </a:lnTo>
                  <a:lnTo>
                    <a:pt x="1714258" y="612305"/>
                  </a:lnTo>
                  <a:lnTo>
                    <a:pt x="1722843" y="615111"/>
                  </a:lnTo>
                  <a:lnTo>
                    <a:pt x="1735353" y="615111"/>
                  </a:lnTo>
                  <a:lnTo>
                    <a:pt x="1743062" y="612241"/>
                  </a:lnTo>
                  <a:lnTo>
                    <a:pt x="1752104" y="602399"/>
                  </a:lnTo>
                  <a:lnTo>
                    <a:pt x="1755508" y="595845"/>
                  </a:lnTo>
                  <a:close/>
                </a:path>
                <a:path w="2416809" h="1616710">
                  <a:moveTo>
                    <a:pt x="1864880" y="725106"/>
                  </a:moveTo>
                  <a:lnTo>
                    <a:pt x="1837753" y="689978"/>
                  </a:lnTo>
                  <a:lnTo>
                    <a:pt x="1808899" y="656793"/>
                  </a:lnTo>
                  <a:lnTo>
                    <a:pt x="1801164" y="653923"/>
                  </a:lnTo>
                  <a:lnTo>
                    <a:pt x="1788261" y="653923"/>
                  </a:lnTo>
                  <a:lnTo>
                    <a:pt x="1780552" y="656793"/>
                  </a:lnTo>
                  <a:lnTo>
                    <a:pt x="1771510" y="666635"/>
                  </a:lnTo>
                  <a:lnTo>
                    <a:pt x="1768106" y="673188"/>
                  </a:lnTo>
                  <a:lnTo>
                    <a:pt x="1768729" y="687336"/>
                  </a:lnTo>
                  <a:lnTo>
                    <a:pt x="1771243" y="693407"/>
                  </a:lnTo>
                  <a:lnTo>
                    <a:pt x="1776107" y="698754"/>
                  </a:lnTo>
                  <a:lnTo>
                    <a:pt x="1784756" y="708444"/>
                  </a:lnTo>
                  <a:lnTo>
                    <a:pt x="1809559" y="738466"/>
                  </a:lnTo>
                  <a:lnTo>
                    <a:pt x="1816963" y="749096"/>
                  </a:lnTo>
                  <a:lnTo>
                    <a:pt x="1819224" y="751573"/>
                  </a:lnTo>
                  <a:lnTo>
                    <a:pt x="1822094" y="753402"/>
                  </a:lnTo>
                  <a:lnTo>
                    <a:pt x="1824609" y="755751"/>
                  </a:lnTo>
                  <a:lnTo>
                    <a:pt x="1827618" y="757313"/>
                  </a:lnTo>
                  <a:lnTo>
                    <a:pt x="1831009" y="758126"/>
                  </a:lnTo>
                  <a:lnTo>
                    <a:pt x="1837309" y="759866"/>
                  </a:lnTo>
                  <a:lnTo>
                    <a:pt x="1845703" y="759079"/>
                  </a:lnTo>
                  <a:lnTo>
                    <a:pt x="1856905" y="751840"/>
                  </a:lnTo>
                  <a:lnTo>
                    <a:pt x="1861845" y="746455"/>
                  </a:lnTo>
                  <a:lnTo>
                    <a:pt x="1864880" y="733323"/>
                  </a:lnTo>
                  <a:lnTo>
                    <a:pt x="1864880" y="725106"/>
                  </a:lnTo>
                  <a:close/>
                </a:path>
                <a:path w="2416809" h="1616710">
                  <a:moveTo>
                    <a:pt x="1975358" y="890905"/>
                  </a:moveTo>
                  <a:lnTo>
                    <a:pt x="1904657" y="795794"/>
                  </a:lnTo>
                  <a:lnTo>
                    <a:pt x="1900250" y="791362"/>
                  </a:lnTo>
                  <a:lnTo>
                    <a:pt x="1886889" y="787679"/>
                  </a:lnTo>
                  <a:lnTo>
                    <a:pt x="1878495" y="788454"/>
                  </a:lnTo>
                  <a:lnTo>
                    <a:pt x="1867268" y="795667"/>
                  </a:lnTo>
                  <a:lnTo>
                    <a:pt x="1862328" y="801039"/>
                  </a:lnTo>
                  <a:lnTo>
                    <a:pt x="1859330" y="814222"/>
                  </a:lnTo>
                  <a:lnTo>
                    <a:pt x="1859330" y="822439"/>
                  </a:lnTo>
                  <a:lnTo>
                    <a:pt x="1930031" y="917549"/>
                  </a:lnTo>
                  <a:lnTo>
                    <a:pt x="1934413" y="921981"/>
                  </a:lnTo>
                  <a:lnTo>
                    <a:pt x="1947837" y="925664"/>
                  </a:lnTo>
                  <a:lnTo>
                    <a:pt x="1956193" y="924890"/>
                  </a:lnTo>
                  <a:lnTo>
                    <a:pt x="1967395" y="917676"/>
                  </a:lnTo>
                  <a:lnTo>
                    <a:pt x="1972360" y="912304"/>
                  </a:lnTo>
                  <a:lnTo>
                    <a:pt x="1973859" y="905586"/>
                  </a:lnTo>
                  <a:lnTo>
                    <a:pt x="1975358" y="899121"/>
                  </a:lnTo>
                  <a:lnTo>
                    <a:pt x="1975358" y="890905"/>
                  </a:lnTo>
                  <a:close/>
                </a:path>
                <a:path w="2416809" h="1616710">
                  <a:moveTo>
                    <a:pt x="2083333" y="1076121"/>
                  </a:moveTo>
                  <a:lnTo>
                    <a:pt x="2082685" y="1061999"/>
                  </a:lnTo>
                  <a:lnTo>
                    <a:pt x="2080006" y="1056716"/>
                  </a:lnTo>
                  <a:lnTo>
                    <a:pt x="2076513" y="1052182"/>
                  </a:lnTo>
                  <a:lnTo>
                    <a:pt x="2076869" y="1052614"/>
                  </a:lnTo>
                  <a:lnTo>
                    <a:pt x="2076437" y="1052029"/>
                  </a:lnTo>
                  <a:lnTo>
                    <a:pt x="2075726" y="1051140"/>
                  </a:lnTo>
                  <a:lnTo>
                    <a:pt x="2076119" y="1051636"/>
                  </a:lnTo>
                  <a:lnTo>
                    <a:pt x="2076437" y="1052080"/>
                  </a:lnTo>
                  <a:lnTo>
                    <a:pt x="2075802" y="1051140"/>
                  </a:lnTo>
                  <a:lnTo>
                    <a:pt x="2064550" y="1035532"/>
                  </a:lnTo>
                  <a:lnTo>
                    <a:pt x="2053348" y="1017727"/>
                  </a:lnTo>
                  <a:lnTo>
                    <a:pt x="2043290" y="999248"/>
                  </a:lnTo>
                  <a:lnTo>
                    <a:pt x="2036711" y="985088"/>
                  </a:lnTo>
                  <a:lnTo>
                    <a:pt x="2034552" y="980490"/>
                  </a:lnTo>
                  <a:lnTo>
                    <a:pt x="2035124" y="981786"/>
                  </a:lnTo>
                  <a:lnTo>
                    <a:pt x="2036495" y="985088"/>
                  </a:lnTo>
                  <a:lnTo>
                    <a:pt x="2034552" y="980490"/>
                  </a:lnTo>
                  <a:lnTo>
                    <a:pt x="2034451" y="980236"/>
                  </a:lnTo>
                  <a:lnTo>
                    <a:pt x="2033727" y="978496"/>
                  </a:lnTo>
                  <a:lnTo>
                    <a:pt x="2030920" y="973213"/>
                  </a:lnTo>
                  <a:lnTo>
                    <a:pt x="2018804" y="966139"/>
                  </a:lnTo>
                  <a:lnTo>
                    <a:pt x="2010498" y="964768"/>
                  </a:lnTo>
                  <a:lnTo>
                    <a:pt x="1997837" y="968844"/>
                  </a:lnTo>
                  <a:lnTo>
                    <a:pt x="1991690" y="972794"/>
                  </a:lnTo>
                  <a:lnTo>
                    <a:pt x="1988464" y="978852"/>
                  </a:lnTo>
                  <a:lnTo>
                    <a:pt x="1985416" y="984656"/>
                  </a:lnTo>
                  <a:lnTo>
                    <a:pt x="1983130" y="992771"/>
                  </a:lnTo>
                  <a:lnTo>
                    <a:pt x="1985810" y="999109"/>
                  </a:lnTo>
                  <a:lnTo>
                    <a:pt x="2002256" y="1034161"/>
                  </a:lnTo>
                  <a:lnTo>
                    <a:pt x="2022627" y="1067066"/>
                  </a:lnTo>
                  <a:lnTo>
                    <a:pt x="2050745" y="1095400"/>
                  </a:lnTo>
                  <a:lnTo>
                    <a:pt x="2063153" y="1095400"/>
                  </a:lnTo>
                  <a:lnTo>
                    <a:pt x="2070862" y="1092555"/>
                  </a:lnTo>
                  <a:lnTo>
                    <a:pt x="2075294" y="1087704"/>
                  </a:lnTo>
                  <a:lnTo>
                    <a:pt x="2079904" y="1082713"/>
                  </a:lnTo>
                  <a:lnTo>
                    <a:pt x="2083333" y="1076121"/>
                  </a:lnTo>
                  <a:close/>
                </a:path>
                <a:path w="2416809" h="1616710">
                  <a:moveTo>
                    <a:pt x="2191766" y="1246492"/>
                  </a:moveTo>
                  <a:lnTo>
                    <a:pt x="2191435" y="1239481"/>
                  </a:lnTo>
                  <a:lnTo>
                    <a:pt x="2191105" y="1237170"/>
                  </a:lnTo>
                  <a:lnTo>
                    <a:pt x="2190813" y="1234859"/>
                  </a:lnTo>
                  <a:lnTo>
                    <a:pt x="2174075" y="1207770"/>
                  </a:lnTo>
                  <a:lnTo>
                    <a:pt x="2162594" y="1190942"/>
                  </a:lnTo>
                  <a:lnTo>
                    <a:pt x="2151761" y="1173683"/>
                  </a:lnTo>
                  <a:lnTo>
                    <a:pt x="2141601" y="1156017"/>
                  </a:lnTo>
                  <a:lnTo>
                    <a:pt x="2134819" y="1148384"/>
                  </a:lnTo>
                  <a:lnTo>
                    <a:pt x="2125510" y="1143952"/>
                  </a:lnTo>
                  <a:lnTo>
                    <a:pt x="2115248" y="1143190"/>
                  </a:lnTo>
                  <a:lnTo>
                    <a:pt x="2105609" y="1146594"/>
                  </a:lnTo>
                  <a:lnTo>
                    <a:pt x="2097963" y="1153718"/>
                  </a:lnTo>
                  <a:lnTo>
                    <a:pt x="2093620" y="1162685"/>
                  </a:lnTo>
                  <a:lnTo>
                    <a:pt x="2092921" y="1172578"/>
                  </a:lnTo>
                  <a:lnTo>
                    <a:pt x="2096173" y="1182522"/>
                  </a:lnTo>
                  <a:lnTo>
                    <a:pt x="2119858" y="1221295"/>
                  </a:lnTo>
                  <a:lnTo>
                    <a:pt x="2146528" y="1258074"/>
                  </a:lnTo>
                  <a:lnTo>
                    <a:pt x="2159228" y="1265770"/>
                  </a:lnTo>
                  <a:lnTo>
                    <a:pt x="2171573" y="1265770"/>
                  </a:lnTo>
                  <a:lnTo>
                    <a:pt x="2179282" y="1262900"/>
                  </a:lnTo>
                  <a:lnTo>
                    <a:pt x="2188337" y="1253083"/>
                  </a:lnTo>
                  <a:lnTo>
                    <a:pt x="2191766" y="1246492"/>
                  </a:lnTo>
                  <a:close/>
                </a:path>
                <a:path w="2416809" h="1616710">
                  <a:moveTo>
                    <a:pt x="2315895" y="1420164"/>
                  </a:moveTo>
                  <a:lnTo>
                    <a:pt x="2288006" y="1369771"/>
                  </a:lnTo>
                  <a:lnTo>
                    <a:pt x="2259304" y="1332064"/>
                  </a:lnTo>
                  <a:lnTo>
                    <a:pt x="2246858" y="1324368"/>
                  </a:lnTo>
                  <a:lnTo>
                    <a:pt x="2234247" y="1324368"/>
                  </a:lnTo>
                  <a:lnTo>
                    <a:pt x="2226538" y="1327238"/>
                  </a:lnTo>
                  <a:lnTo>
                    <a:pt x="2217496" y="1337081"/>
                  </a:lnTo>
                  <a:lnTo>
                    <a:pt x="2214067" y="1343634"/>
                  </a:lnTo>
                  <a:lnTo>
                    <a:pt x="2214715" y="1357947"/>
                  </a:lnTo>
                  <a:lnTo>
                    <a:pt x="2217394" y="1363599"/>
                  </a:lnTo>
                  <a:lnTo>
                    <a:pt x="2225002" y="1372692"/>
                  </a:lnTo>
                  <a:lnTo>
                    <a:pt x="2227846" y="1376248"/>
                  </a:lnTo>
                  <a:lnTo>
                    <a:pt x="2250071" y="1407541"/>
                  </a:lnTo>
                  <a:lnTo>
                    <a:pt x="2267267" y="1436700"/>
                  </a:lnTo>
                  <a:lnTo>
                    <a:pt x="2273998" y="1444345"/>
                  </a:lnTo>
                  <a:lnTo>
                    <a:pt x="2283345" y="1448777"/>
                  </a:lnTo>
                  <a:lnTo>
                    <a:pt x="2293645" y="1449514"/>
                  </a:lnTo>
                  <a:lnTo>
                    <a:pt x="2303259" y="1446123"/>
                  </a:lnTo>
                  <a:lnTo>
                    <a:pt x="2310917" y="1438986"/>
                  </a:lnTo>
                  <a:lnTo>
                    <a:pt x="2315210" y="1430045"/>
                  </a:lnTo>
                  <a:lnTo>
                    <a:pt x="2315895" y="1420164"/>
                  </a:lnTo>
                  <a:close/>
                </a:path>
                <a:path w="2416809" h="1616710">
                  <a:moveTo>
                    <a:pt x="2416187" y="1588554"/>
                  </a:moveTo>
                  <a:lnTo>
                    <a:pt x="2393950" y="1541729"/>
                  </a:lnTo>
                  <a:lnTo>
                    <a:pt x="2385364" y="1529397"/>
                  </a:lnTo>
                  <a:lnTo>
                    <a:pt x="2383701" y="1526336"/>
                  </a:lnTo>
                  <a:lnTo>
                    <a:pt x="2381440" y="1523898"/>
                  </a:lnTo>
                  <a:lnTo>
                    <a:pt x="2378570" y="1522031"/>
                  </a:lnTo>
                  <a:lnTo>
                    <a:pt x="2376017" y="1519720"/>
                  </a:lnTo>
                  <a:lnTo>
                    <a:pt x="2373045" y="1518158"/>
                  </a:lnTo>
                  <a:lnTo>
                    <a:pt x="2369616" y="1517332"/>
                  </a:lnTo>
                  <a:lnTo>
                    <a:pt x="2363317" y="1515605"/>
                  </a:lnTo>
                  <a:lnTo>
                    <a:pt x="2335784" y="1542084"/>
                  </a:lnTo>
                  <a:lnTo>
                    <a:pt x="2335720" y="1550441"/>
                  </a:lnTo>
                  <a:lnTo>
                    <a:pt x="2339898" y="1555915"/>
                  </a:lnTo>
                  <a:lnTo>
                    <a:pt x="2346210" y="1564703"/>
                  </a:lnTo>
                  <a:lnTo>
                    <a:pt x="2351976" y="1573847"/>
                  </a:lnTo>
                  <a:lnTo>
                    <a:pt x="2357170" y="1583309"/>
                  </a:lnTo>
                  <a:lnTo>
                    <a:pt x="2361819" y="1593049"/>
                  </a:lnTo>
                  <a:lnTo>
                    <a:pt x="2362200" y="1594027"/>
                  </a:lnTo>
                  <a:lnTo>
                    <a:pt x="2362631" y="1595005"/>
                  </a:lnTo>
                  <a:lnTo>
                    <a:pt x="2362987" y="1595983"/>
                  </a:lnTo>
                  <a:lnTo>
                    <a:pt x="2363813" y="1599374"/>
                  </a:lnTo>
                  <a:lnTo>
                    <a:pt x="2365375" y="1602384"/>
                  </a:lnTo>
                  <a:lnTo>
                    <a:pt x="2367699" y="1604886"/>
                  </a:lnTo>
                  <a:lnTo>
                    <a:pt x="2369553" y="1607756"/>
                  </a:lnTo>
                  <a:lnTo>
                    <a:pt x="2372004" y="1610004"/>
                  </a:lnTo>
                  <a:lnTo>
                    <a:pt x="2375077" y="1611668"/>
                  </a:lnTo>
                  <a:lnTo>
                    <a:pt x="2380729" y="1614970"/>
                  </a:lnTo>
                  <a:lnTo>
                    <a:pt x="2389022" y="1616367"/>
                  </a:lnTo>
                  <a:lnTo>
                    <a:pt x="2401722" y="1612265"/>
                  </a:lnTo>
                  <a:lnTo>
                    <a:pt x="2407869" y="1608315"/>
                  </a:lnTo>
                  <a:lnTo>
                    <a:pt x="2414193" y="1596313"/>
                  </a:lnTo>
                  <a:lnTo>
                    <a:pt x="2416187" y="15885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9144033" y="7089862"/>
            <a:ext cx="4267835" cy="2181860"/>
            <a:chOff x="9144033" y="7089862"/>
            <a:chExt cx="4267835" cy="2181860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033" y="7089862"/>
              <a:ext cx="4267440" cy="211255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9683139" y="8557169"/>
              <a:ext cx="3240405" cy="714375"/>
            </a:xfrm>
            <a:custGeom>
              <a:avLst/>
              <a:gdLst/>
              <a:ahLst/>
              <a:cxnLst/>
              <a:rect l="l" t="t" r="r" b="b"/>
              <a:pathLst>
                <a:path w="3240404" h="714375">
                  <a:moveTo>
                    <a:pt x="3066344" y="714344"/>
                  </a:moveTo>
                  <a:lnTo>
                    <a:pt x="2570132" y="701413"/>
                  </a:lnTo>
                  <a:lnTo>
                    <a:pt x="2680999" y="0"/>
                  </a:lnTo>
                  <a:lnTo>
                    <a:pt x="3239910" y="0"/>
                  </a:lnTo>
                  <a:lnTo>
                    <a:pt x="3220202" y="81115"/>
                  </a:lnTo>
                  <a:lnTo>
                    <a:pt x="2996170" y="81115"/>
                  </a:lnTo>
                  <a:lnTo>
                    <a:pt x="2732975" y="219126"/>
                  </a:lnTo>
                  <a:lnTo>
                    <a:pt x="2765948" y="235831"/>
                  </a:lnTo>
                  <a:lnTo>
                    <a:pt x="2897951" y="235831"/>
                  </a:lnTo>
                  <a:lnTo>
                    <a:pt x="2732975" y="327326"/>
                  </a:lnTo>
                  <a:lnTo>
                    <a:pt x="2732975" y="357172"/>
                  </a:lnTo>
                  <a:lnTo>
                    <a:pt x="3153127" y="357172"/>
                  </a:lnTo>
                  <a:lnTo>
                    <a:pt x="3066344" y="714344"/>
                  </a:lnTo>
                  <a:close/>
                </a:path>
                <a:path w="3240404" h="714375">
                  <a:moveTo>
                    <a:pt x="2897951" y="235831"/>
                  </a:moveTo>
                  <a:lnTo>
                    <a:pt x="2765948" y="235831"/>
                  </a:lnTo>
                  <a:lnTo>
                    <a:pt x="3023730" y="101629"/>
                  </a:lnTo>
                  <a:lnTo>
                    <a:pt x="2996170" y="81115"/>
                  </a:lnTo>
                  <a:lnTo>
                    <a:pt x="3220202" y="81115"/>
                  </a:lnTo>
                  <a:lnTo>
                    <a:pt x="3201402" y="158490"/>
                  </a:lnTo>
                  <a:lnTo>
                    <a:pt x="3040601" y="158490"/>
                  </a:lnTo>
                  <a:lnTo>
                    <a:pt x="2987023" y="186847"/>
                  </a:lnTo>
                  <a:lnTo>
                    <a:pt x="2897951" y="235831"/>
                  </a:lnTo>
                  <a:close/>
                </a:path>
                <a:path w="3240404" h="714375">
                  <a:moveTo>
                    <a:pt x="3153127" y="357172"/>
                  </a:moveTo>
                  <a:lnTo>
                    <a:pt x="2732975" y="357172"/>
                  </a:lnTo>
                  <a:lnTo>
                    <a:pt x="3092961" y="170652"/>
                  </a:lnTo>
                  <a:lnTo>
                    <a:pt x="3040601" y="158490"/>
                  </a:lnTo>
                  <a:lnTo>
                    <a:pt x="3201402" y="158490"/>
                  </a:lnTo>
                  <a:lnTo>
                    <a:pt x="3153127" y="357172"/>
                  </a:lnTo>
                  <a:close/>
                </a:path>
                <a:path w="3240404" h="714375">
                  <a:moveTo>
                    <a:pt x="539839" y="714344"/>
                  </a:moveTo>
                  <a:lnTo>
                    <a:pt x="61581" y="680514"/>
                  </a:lnTo>
                  <a:lnTo>
                    <a:pt x="0" y="0"/>
                  </a:lnTo>
                  <a:lnTo>
                    <a:pt x="472914" y="0"/>
                  </a:lnTo>
                  <a:lnTo>
                    <a:pt x="481476" y="91389"/>
                  </a:lnTo>
                  <a:lnTo>
                    <a:pt x="254672" y="91389"/>
                  </a:lnTo>
                  <a:lnTo>
                    <a:pt x="200357" y="105998"/>
                  </a:lnTo>
                  <a:lnTo>
                    <a:pt x="321426" y="209550"/>
                  </a:lnTo>
                  <a:lnTo>
                    <a:pt x="169618" y="209550"/>
                  </a:lnTo>
                  <a:lnTo>
                    <a:pt x="126585" y="221118"/>
                  </a:lnTo>
                  <a:lnTo>
                    <a:pt x="359776" y="427173"/>
                  </a:lnTo>
                  <a:lnTo>
                    <a:pt x="512935" y="427173"/>
                  </a:lnTo>
                  <a:lnTo>
                    <a:pt x="539839" y="714344"/>
                  </a:lnTo>
                  <a:close/>
                </a:path>
                <a:path w="3240404" h="714375">
                  <a:moveTo>
                    <a:pt x="501897" y="309362"/>
                  </a:moveTo>
                  <a:lnTo>
                    <a:pt x="438124" y="309362"/>
                  </a:lnTo>
                  <a:lnTo>
                    <a:pt x="472320" y="297165"/>
                  </a:lnTo>
                  <a:lnTo>
                    <a:pt x="254672" y="91389"/>
                  </a:lnTo>
                  <a:lnTo>
                    <a:pt x="481476" y="91389"/>
                  </a:lnTo>
                  <a:lnTo>
                    <a:pt x="501897" y="309362"/>
                  </a:lnTo>
                  <a:close/>
                </a:path>
                <a:path w="3240404" h="714375">
                  <a:moveTo>
                    <a:pt x="512935" y="427173"/>
                  </a:moveTo>
                  <a:lnTo>
                    <a:pt x="359776" y="427173"/>
                  </a:lnTo>
                  <a:lnTo>
                    <a:pt x="392750" y="407288"/>
                  </a:lnTo>
                  <a:lnTo>
                    <a:pt x="169618" y="209550"/>
                  </a:lnTo>
                  <a:lnTo>
                    <a:pt x="321426" y="209550"/>
                  </a:lnTo>
                  <a:lnTo>
                    <a:pt x="438124" y="309362"/>
                  </a:lnTo>
                  <a:lnTo>
                    <a:pt x="501897" y="309362"/>
                  </a:lnTo>
                  <a:lnTo>
                    <a:pt x="512935" y="427173"/>
                  </a:lnTo>
                  <a:close/>
                </a:path>
                <a:path w="3240404" h="714375">
                  <a:moveTo>
                    <a:pt x="2319266" y="704523"/>
                  </a:moveTo>
                  <a:lnTo>
                    <a:pt x="1903078" y="704523"/>
                  </a:lnTo>
                  <a:lnTo>
                    <a:pt x="1958197" y="9785"/>
                  </a:lnTo>
                  <a:lnTo>
                    <a:pt x="2411202" y="9785"/>
                  </a:lnTo>
                  <a:lnTo>
                    <a:pt x="2329990" y="623303"/>
                  </a:lnTo>
                  <a:lnTo>
                    <a:pt x="2319266" y="704523"/>
                  </a:lnTo>
                  <a:close/>
                </a:path>
                <a:path w="3240404" h="714375">
                  <a:moveTo>
                    <a:pt x="1212377" y="704523"/>
                  </a:moveTo>
                  <a:lnTo>
                    <a:pt x="782950" y="704523"/>
                  </a:lnTo>
                  <a:lnTo>
                    <a:pt x="700761" y="9785"/>
                  </a:lnTo>
                  <a:lnTo>
                    <a:pt x="1151285" y="9785"/>
                  </a:lnTo>
                  <a:lnTo>
                    <a:pt x="1212377" y="704523"/>
                  </a:lnTo>
                  <a:close/>
                </a:path>
              </a:pathLst>
            </a:custGeom>
            <a:solidFill>
              <a:srgbClr val="57B4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745106" y="7096388"/>
            <a:ext cx="1588430" cy="217485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09687" y="1314451"/>
            <a:ext cx="190500" cy="190499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748978" y="979806"/>
            <a:ext cx="10228580" cy="58223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1275080">
              <a:lnSpc>
                <a:spcPct val="100000"/>
              </a:lnSpc>
              <a:spcBef>
                <a:spcPts val="135"/>
              </a:spcBef>
            </a:pPr>
            <a:r>
              <a:rPr sz="4750" b="1" spc="-240" dirty="0">
                <a:solidFill>
                  <a:srgbClr val="ED6945"/>
                </a:solidFill>
                <a:latin typeface="Trebuchet MS"/>
                <a:cs typeface="Trebuchet MS"/>
              </a:rPr>
              <a:t>Have</a:t>
            </a:r>
            <a:r>
              <a:rPr sz="4750" b="1" spc="-38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750" b="1" spc="-315" dirty="0">
                <a:solidFill>
                  <a:srgbClr val="ED6945"/>
                </a:solidFill>
                <a:latin typeface="Trebuchet MS"/>
                <a:cs typeface="Trebuchet MS"/>
              </a:rPr>
              <a:t>you</a:t>
            </a:r>
            <a:r>
              <a:rPr sz="4750" b="1" spc="-375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750" b="1" spc="-320" dirty="0">
                <a:solidFill>
                  <a:srgbClr val="ED6945"/>
                </a:solidFill>
                <a:latin typeface="Trebuchet MS"/>
                <a:cs typeface="Trebuchet MS"/>
              </a:rPr>
              <a:t>experienced</a:t>
            </a:r>
            <a:r>
              <a:rPr sz="4750" b="1" spc="-38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750" b="1" spc="-275" dirty="0">
                <a:solidFill>
                  <a:srgbClr val="ED6945"/>
                </a:solidFill>
                <a:latin typeface="Trebuchet MS"/>
                <a:cs typeface="Trebuchet MS"/>
              </a:rPr>
              <a:t>any</a:t>
            </a:r>
            <a:r>
              <a:rPr sz="4750" b="1" spc="-375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750" b="1" spc="-245" dirty="0">
                <a:solidFill>
                  <a:srgbClr val="ED6945"/>
                </a:solidFill>
                <a:latin typeface="Trebuchet MS"/>
                <a:cs typeface="Trebuchet MS"/>
              </a:rPr>
              <a:t>mishaps, </a:t>
            </a:r>
            <a:r>
              <a:rPr sz="4750" b="1" spc="-142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750" b="1" spc="-285" dirty="0">
                <a:solidFill>
                  <a:srgbClr val="ED6945"/>
                </a:solidFill>
                <a:latin typeface="Trebuchet MS"/>
                <a:cs typeface="Trebuchet MS"/>
              </a:rPr>
              <a:t>h</a:t>
            </a:r>
            <a:r>
              <a:rPr sz="4750" b="1" spc="-305" dirty="0">
                <a:solidFill>
                  <a:srgbClr val="ED6945"/>
                </a:solidFill>
                <a:latin typeface="Trebuchet MS"/>
                <a:cs typeface="Trebuchet MS"/>
              </a:rPr>
              <a:t>o</a:t>
            </a:r>
            <a:r>
              <a:rPr sz="4750" b="1" spc="-500" dirty="0">
                <a:solidFill>
                  <a:srgbClr val="ED6945"/>
                </a:solidFill>
                <a:latin typeface="Trebuchet MS"/>
                <a:cs typeface="Trebuchet MS"/>
              </a:rPr>
              <a:t>m</a:t>
            </a:r>
            <a:r>
              <a:rPr sz="4750" b="1" spc="-440" dirty="0">
                <a:solidFill>
                  <a:srgbClr val="ED6945"/>
                </a:solidFill>
                <a:latin typeface="Trebuchet MS"/>
                <a:cs typeface="Trebuchet MS"/>
              </a:rPr>
              <a:t>e</a:t>
            </a:r>
            <a:r>
              <a:rPr sz="4750" b="1" spc="-20" dirty="0">
                <a:solidFill>
                  <a:srgbClr val="ED6945"/>
                </a:solidFill>
                <a:latin typeface="Trebuchet MS"/>
                <a:cs typeface="Trebuchet MS"/>
              </a:rPr>
              <a:t>s</a:t>
            </a:r>
            <a:r>
              <a:rPr sz="4750" b="1" spc="-60" dirty="0">
                <a:solidFill>
                  <a:srgbClr val="ED6945"/>
                </a:solidFill>
                <a:latin typeface="Trebuchet MS"/>
                <a:cs typeface="Trebuchet MS"/>
              </a:rPr>
              <a:t>i</a:t>
            </a:r>
            <a:r>
              <a:rPr sz="4750" b="1" spc="-285" dirty="0">
                <a:solidFill>
                  <a:srgbClr val="ED6945"/>
                </a:solidFill>
                <a:latin typeface="Trebuchet MS"/>
                <a:cs typeface="Trebuchet MS"/>
              </a:rPr>
              <a:t>c</a:t>
            </a:r>
            <a:r>
              <a:rPr sz="4750" b="1" spc="-265" dirty="0">
                <a:solidFill>
                  <a:srgbClr val="ED6945"/>
                </a:solidFill>
                <a:latin typeface="Trebuchet MS"/>
                <a:cs typeface="Trebuchet MS"/>
              </a:rPr>
              <a:t>k</a:t>
            </a:r>
            <a:r>
              <a:rPr sz="4750" b="1" spc="-300" dirty="0">
                <a:solidFill>
                  <a:srgbClr val="ED6945"/>
                </a:solidFill>
                <a:latin typeface="Trebuchet MS"/>
                <a:cs typeface="Trebuchet MS"/>
              </a:rPr>
              <a:t>n</a:t>
            </a:r>
            <a:r>
              <a:rPr sz="4750" b="1" spc="-440" dirty="0">
                <a:solidFill>
                  <a:srgbClr val="ED6945"/>
                </a:solidFill>
                <a:latin typeface="Trebuchet MS"/>
                <a:cs typeface="Trebuchet MS"/>
              </a:rPr>
              <a:t>e</a:t>
            </a:r>
            <a:r>
              <a:rPr sz="4750" b="1" spc="-20" dirty="0">
                <a:solidFill>
                  <a:srgbClr val="ED6945"/>
                </a:solidFill>
                <a:latin typeface="Trebuchet MS"/>
                <a:cs typeface="Trebuchet MS"/>
              </a:rPr>
              <a:t>ss</a:t>
            </a:r>
            <a:r>
              <a:rPr sz="4750" b="1" spc="-600" dirty="0">
                <a:solidFill>
                  <a:srgbClr val="ED6945"/>
                </a:solidFill>
                <a:latin typeface="Trebuchet MS"/>
                <a:cs typeface="Trebuchet MS"/>
              </a:rPr>
              <a:t>,</a:t>
            </a:r>
            <a:r>
              <a:rPr sz="4750" b="1" spc="-38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750" b="1" spc="-305" dirty="0">
                <a:solidFill>
                  <a:srgbClr val="ED6945"/>
                </a:solidFill>
                <a:latin typeface="Trebuchet MS"/>
                <a:cs typeface="Trebuchet MS"/>
              </a:rPr>
              <a:t>o</a:t>
            </a:r>
            <a:r>
              <a:rPr sz="4750" b="1" spc="-70" dirty="0">
                <a:solidFill>
                  <a:srgbClr val="ED6945"/>
                </a:solidFill>
                <a:latin typeface="Trebuchet MS"/>
                <a:cs typeface="Trebuchet MS"/>
              </a:rPr>
              <a:t>r</a:t>
            </a:r>
            <a:r>
              <a:rPr sz="4750" b="1" spc="-38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750" b="1" spc="-285" dirty="0">
                <a:solidFill>
                  <a:srgbClr val="ED6945"/>
                </a:solidFill>
                <a:latin typeface="Trebuchet MS"/>
                <a:cs typeface="Trebuchet MS"/>
              </a:rPr>
              <a:t>c</a:t>
            </a:r>
            <a:r>
              <a:rPr sz="4750" b="1" spc="-280" dirty="0">
                <a:solidFill>
                  <a:srgbClr val="ED6945"/>
                </a:solidFill>
                <a:latin typeface="Trebuchet MS"/>
                <a:cs typeface="Trebuchet MS"/>
              </a:rPr>
              <a:t>u</a:t>
            </a:r>
            <a:r>
              <a:rPr sz="4750" b="1" spc="5" dirty="0">
                <a:solidFill>
                  <a:srgbClr val="ED6945"/>
                </a:solidFill>
                <a:latin typeface="Trebuchet MS"/>
                <a:cs typeface="Trebuchet MS"/>
              </a:rPr>
              <a:t>l</a:t>
            </a:r>
            <a:r>
              <a:rPr sz="4750" b="1" spc="-95" dirty="0">
                <a:solidFill>
                  <a:srgbClr val="ED6945"/>
                </a:solidFill>
                <a:latin typeface="Trebuchet MS"/>
                <a:cs typeface="Trebuchet MS"/>
              </a:rPr>
              <a:t>t</a:t>
            </a:r>
            <a:r>
              <a:rPr sz="4750" b="1" spc="-280" dirty="0">
                <a:solidFill>
                  <a:srgbClr val="ED6945"/>
                </a:solidFill>
                <a:latin typeface="Trebuchet MS"/>
                <a:cs typeface="Trebuchet MS"/>
              </a:rPr>
              <a:t>u</a:t>
            </a:r>
            <a:r>
              <a:rPr sz="4750" b="1" spc="-75" dirty="0">
                <a:solidFill>
                  <a:srgbClr val="ED6945"/>
                </a:solidFill>
                <a:latin typeface="Trebuchet MS"/>
                <a:cs typeface="Trebuchet MS"/>
              </a:rPr>
              <a:t>r</a:t>
            </a:r>
            <a:r>
              <a:rPr sz="4750" b="1" spc="-434" dirty="0">
                <a:solidFill>
                  <a:srgbClr val="ED6945"/>
                </a:solidFill>
                <a:latin typeface="Trebuchet MS"/>
                <a:cs typeface="Trebuchet MS"/>
              </a:rPr>
              <a:t>e</a:t>
            </a:r>
            <a:r>
              <a:rPr sz="4750" b="1" spc="-38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750" b="1" spc="-285" dirty="0">
                <a:solidFill>
                  <a:srgbClr val="ED6945"/>
                </a:solidFill>
                <a:latin typeface="Trebuchet MS"/>
                <a:cs typeface="Trebuchet MS"/>
              </a:rPr>
              <a:t>c</a:t>
            </a:r>
            <a:r>
              <a:rPr sz="4750" b="1" spc="5" dirty="0">
                <a:solidFill>
                  <a:srgbClr val="ED6945"/>
                </a:solidFill>
                <a:latin typeface="Trebuchet MS"/>
                <a:cs typeface="Trebuchet MS"/>
              </a:rPr>
              <a:t>l</a:t>
            </a:r>
            <a:r>
              <a:rPr sz="4750" b="1" spc="-170" dirty="0">
                <a:solidFill>
                  <a:srgbClr val="ED6945"/>
                </a:solidFill>
                <a:latin typeface="Trebuchet MS"/>
                <a:cs typeface="Trebuchet MS"/>
              </a:rPr>
              <a:t>a</a:t>
            </a:r>
            <a:r>
              <a:rPr sz="4750" b="1" spc="-20" dirty="0">
                <a:solidFill>
                  <a:srgbClr val="ED6945"/>
                </a:solidFill>
                <a:latin typeface="Trebuchet MS"/>
                <a:cs typeface="Trebuchet MS"/>
              </a:rPr>
              <a:t>s</a:t>
            </a:r>
            <a:r>
              <a:rPr sz="4750" b="1" spc="-285" dirty="0">
                <a:solidFill>
                  <a:srgbClr val="ED6945"/>
                </a:solidFill>
                <a:latin typeface="Trebuchet MS"/>
                <a:cs typeface="Trebuchet MS"/>
              </a:rPr>
              <a:t>h</a:t>
            </a:r>
            <a:r>
              <a:rPr sz="4750" b="1" spc="335" dirty="0">
                <a:solidFill>
                  <a:srgbClr val="ED6945"/>
                </a:solidFill>
                <a:latin typeface="Trebuchet MS"/>
                <a:cs typeface="Trebuchet MS"/>
              </a:rPr>
              <a:t>?</a:t>
            </a:r>
            <a:endParaRPr sz="47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4900">
              <a:latin typeface="Trebuchet MS"/>
              <a:cs typeface="Trebuchet MS"/>
            </a:endParaRPr>
          </a:p>
          <a:p>
            <a:pPr marL="12700" marR="211454">
              <a:lnSpc>
                <a:spcPct val="100000"/>
              </a:lnSpc>
            </a:pPr>
            <a:r>
              <a:rPr sz="4750" b="1" spc="55" dirty="0">
                <a:solidFill>
                  <a:srgbClr val="ED6945"/>
                </a:solidFill>
                <a:latin typeface="Trebuchet MS"/>
                <a:cs typeface="Trebuchet MS"/>
              </a:rPr>
              <a:t>W</a:t>
            </a:r>
            <a:r>
              <a:rPr sz="4750" b="1" spc="-285" dirty="0">
                <a:solidFill>
                  <a:srgbClr val="ED6945"/>
                </a:solidFill>
                <a:latin typeface="Trebuchet MS"/>
                <a:cs typeface="Trebuchet MS"/>
              </a:rPr>
              <a:t>h</a:t>
            </a:r>
            <a:r>
              <a:rPr sz="4750" b="1" spc="-360" dirty="0">
                <a:solidFill>
                  <a:srgbClr val="ED6945"/>
                </a:solidFill>
                <a:latin typeface="Trebuchet MS"/>
                <a:cs typeface="Trebuchet MS"/>
              </a:rPr>
              <a:t>y</a:t>
            </a:r>
            <a:r>
              <a:rPr sz="4750" b="1" spc="-38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750" b="1" spc="-254" dirty="0">
                <a:solidFill>
                  <a:srgbClr val="ED6945"/>
                </a:solidFill>
                <a:latin typeface="Trebuchet MS"/>
                <a:cs typeface="Trebuchet MS"/>
              </a:rPr>
              <a:t>d</a:t>
            </a:r>
            <a:r>
              <a:rPr sz="4750" b="1" spc="-60" dirty="0">
                <a:solidFill>
                  <a:srgbClr val="ED6945"/>
                </a:solidFill>
                <a:latin typeface="Trebuchet MS"/>
                <a:cs typeface="Trebuchet MS"/>
              </a:rPr>
              <a:t>i</a:t>
            </a:r>
            <a:r>
              <a:rPr sz="4750" b="1" spc="-250" dirty="0">
                <a:solidFill>
                  <a:srgbClr val="ED6945"/>
                </a:solidFill>
                <a:latin typeface="Trebuchet MS"/>
                <a:cs typeface="Trebuchet MS"/>
              </a:rPr>
              <a:t>d</a:t>
            </a:r>
            <a:r>
              <a:rPr sz="4750" b="1" spc="-38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750" b="1" spc="-365" dirty="0">
                <a:solidFill>
                  <a:srgbClr val="ED6945"/>
                </a:solidFill>
                <a:latin typeface="Trebuchet MS"/>
                <a:cs typeface="Trebuchet MS"/>
              </a:rPr>
              <a:t>y</a:t>
            </a:r>
            <a:r>
              <a:rPr sz="4750" b="1" spc="-305" dirty="0">
                <a:solidFill>
                  <a:srgbClr val="ED6945"/>
                </a:solidFill>
                <a:latin typeface="Trebuchet MS"/>
                <a:cs typeface="Trebuchet MS"/>
              </a:rPr>
              <a:t>o</a:t>
            </a:r>
            <a:r>
              <a:rPr sz="4750" b="1" spc="-275" dirty="0">
                <a:solidFill>
                  <a:srgbClr val="ED6945"/>
                </a:solidFill>
                <a:latin typeface="Trebuchet MS"/>
                <a:cs typeface="Trebuchet MS"/>
              </a:rPr>
              <a:t>u</a:t>
            </a:r>
            <a:r>
              <a:rPr sz="4750" b="1" spc="-38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750" b="1" spc="-235" dirty="0">
                <a:solidFill>
                  <a:srgbClr val="ED6945"/>
                </a:solidFill>
                <a:latin typeface="Trebuchet MS"/>
                <a:cs typeface="Trebuchet MS"/>
              </a:rPr>
              <a:t>w</a:t>
            </a:r>
            <a:r>
              <a:rPr sz="4750" b="1" spc="-170" dirty="0">
                <a:solidFill>
                  <a:srgbClr val="ED6945"/>
                </a:solidFill>
                <a:latin typeface="Trebuchet MS"/>
                <a:cs typeface="Trebuchet MS"/>
              </a:rPr>
              <a:t>a</a:t>
            </a:r>
            <a:r>
              <a:rPr sz="4750" b="1" spc="-300" dirty="0">
                <a:solidFill>
                  <a:srgbClr val="ED6945"/>
                </a:solidFill>
                <a:latin typeface="Trebuchet MS"/>
                <a:cs typeface="Trebuchet MS"/>
              </a:rPr>
              <a:t>n</a:t>
            </a:r>
            <a:r>
              <a:rPr sz="4750" b="1" spc="-90" dirty="0">
                <a:solidFill>
                  <a:srgbClr val="ED6945"/>
                </a:solidFill>
                <a:latin typeface="Trebuchet MS"/>
                <a:cs typeface="Trebuchet MS"/>
              </a:rPr>
              <a:t>t</a:t>
            </a:r>
            <a:r>
              <a:rPr sz="4750" b="1" spc="-38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750" b="1" spc="-95" dirty="0">
                <a:solidFill>
                  <a:srgbClr val="ED6945"/>
                </a:solidFill>
                <a:latin typeface="Trebuchet MS"/>
                <a:cs typeface="Trebuchet MS"/>
              </a:rPr>
              <a:t>t</a:t>
            </a:r>
            <a:r>
              <a:rPr sz="4750" b="1" spc="-300" dirty="0">
                <a:solidFill>
                  <a:srgbClr val="ED6945"/>
                </a:solidFill>
                <a:latin typeface="Trebuchet MS"/>
                <a:cs typeface="Trebuchet MS"/>
              </a:rPr>
              <a:t>o</a:t>
            </a:r>
            <a:r>
              <a:rPr sz="4750" b="1" spc="-38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750" b="1" spc="95" dirty="0">
                <a:solidFill>
                  <a:srgbClr val="ED6945"/>
                </a:solidFill>
                <a:latin typeface="Trebuchet MS"/>
                <a:cs typeface="Trebuchet MS"/>
              </a:rPr>
              <a:t>g</a:t>
            </a:r>
            <a:r>
              <a:rPr sz="4750" b="1" spc="-300" dirty="0">
                <a:solidFill>
                  <a:srgbClr val="ED6945"/>
                </a:solidFill>
                <a:latin typeface="Trebuchet MS"/>
                <a:cs typeface="Trebuchet MS"/>
              </a:rPr>
              <a:t>o</a:t>
            </a:r>
            <a:r>
              <a:rPr sz="4750" b="1" spc="-38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750" b="1" spc="-305" dirty="0">
                <a:solidFill>
                  <a:srgbClr val="ED6945"/>
                </a:solidFill>
                <a:latin typeface="Trebuchet MS"/>
                <a:cs typeface="Trebuchet MS"/>
              </a:rPr>
              <a:t>o</a:t>
            </a:r>
            <a:r>
              <a:rPr sz="4750" b="1" spc="-295" dirty="0">
                <a:solidFill>
                  <a:srgbClr val="ED6945"/>
                </a:solidFill>
                <a:latin typeface="Trebuchet MS"/>
                <a:cs typeface="Trebuchet MS"/>
              </a:rPr>
              <a:t>n</a:t>
            </a:r>
            <a:r>
              <a:rPr sz="4750" b="1" spc="-38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750" b="1" spc="-170" dirty="0">
                <a:solidFill>
                  <a:srgbClr val="ED6945"/>
                </a:solidFill>
                <a:latin typeface="Trebuchet MS"/>
                <a:cs typeface="Trebuchet MS"/>
              </a:rPr>
              <a:t>a</a:t>
            </a:r>
            <a:r>
              <a:rPr sz="4750" b="1" spc="-295" dirty="0">
                <a:solidFill>
                  <a:srgbClr val="ED6945"/>
                </a:solidFill>
                <a:latin typeface="Trebuchet MS"/>
                <a:cs typeface="Trebuchet MS"/>
              </a:rPr>
              <a:t>n</a:t>
            </a:r>
            <a:r>
              <a:rPr sz="4750" b="1" spc="-38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750" b="1" spc="-440" dirty="0">
                <a:solidFill>
                  <a:srgbClr val="ED6945"/>
                </a:solidFill>
                <a:latin typeface="Trebuchet MS"/>
                <a:cs typeface="Trebuchet MS"/>
              </a:rPr>
              <a:t>e</a:t>
            </a:r>
            <a:r>
              <a:rPr sz="4750" b="1" spc="-475" dirty="0">
                <a:solidFill>
                  <a:srgbClr val="ED6945"/>
                </a:solidFill>
                <a:latin typeface="Trebuchet MS"/>
                <a:cs typeface="Trebuchet MS"/>
              </a:rPr>
              <a:t>x</a:t>
            </a:r>
            <a:r>
              <a:rPr sz="4750" b="1" spc="-285" dirty="0">
                <a:solidFill>
                  <a:srgbClr val="ED6945"/>
                </a:solidFill>
                <a:latin typeface="Trebuchet MS"/>
                <a:cs typeface="Trebuchet MS"/>
              </a:rPr>
              <a:t>ch</a:t>
            </a:r>
            <a:r>
              <a:rPr sz="4750" b="1" spc="-170" dirty="0">
                <a:solidFill>
                  <a:srgbClr val="ED6945"/>
                </a:solidFill>
                <a:latin typeface="Trebuchet MS"/>
                <a:cs typeface="Trebuchet MS"/>
              </a:rPr>
              <a:t>a</a:t>
            </a:r>
            <a:r>
              <a:rPr sz="4750" b="1" spc="-300" dirty="0">
                <a:solidFill>
                  <a:srgbClr val="ED6945"/>
                </a:solidFill>
                <a:latin typeface="Trebuchet MS"/>
                <a:cs typeface="Trebuchet MS"/>
              </a:rPr>
              <a:t>n</a:t>
            </a:r>
            <a:r>
              <a:rPr sz="4750" b="1" spc="95" dirty="0">
                <a:solidFill>
                  <a:srgbClr val="ED6945"/>
                </a:solidFill>
                <a:latin typeface="Trebuchet MS"/>
                <a:cs typeface="Trebuchet MS"/>
              </a:rPr>
              <a:t>g</a:t>
            </a:r>
            <a:r>
              <a:rPr sz="4750" b="1" spc="-300" dirty="0">
                <a:solidFill>
                  <a:srgbClr val="ED6945"/>
                </a:solidFill>
                <a:latin typeface="Trebuchet MS"/>
                <a:cs typeface="Trebuchet MS"/>
              </a:rPr>
              <a:t>e  </a:t>
            </a:r>
            <a:r>
              <a:rPr sz="4750" b="1" spc="-155" dirty="0">
                <a:solidFill>
                  <a:srgbClr val="ED6945"/>
                </a:solidFill>
                <a:latin typeface="Trebuchet MS"/>
                <a:cs typeface="Trebuchet MS"/>
              </a:rPr>
              <a:t>period?</a:t>
            </a:r>
            <a:endParaRPr sz="47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49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4750" b="1" spc="275" dirty="0">
                <a:solidFill>
                  <a:srgbClr val="ED6945"/>
                </a:solidFill>
                <a:latin typeface="Trebuchet MS"/>
                <a:cs typeface="Trebuchet MS"/>
              </a:rPr>
              <a:t>I</a:t>
            </a:r>
            <a:r>
              <a:rPr sz="4750" b="1" spc="-15" dirty="0">
                <a:solidFill>
                  <a:srgbClr val="ED6945"/>
                </a:solidFill>
                <a:latin typeface="Trebuchet MS"/>
                <a:cs typeface="Trebuchet MS"/>
              </a:rPr>
              <a:t>s</a:t>
            </a:r>
            <a:r>
              <a:rPr sz="4750" b="1" spc="-38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750" b="1" spc="-60" dirty="0">
                <a:solidFill>
                  <a:srgbClr val="ED6945"/>
                </a:solidFill>
                <a:latin typeface="Trebuchet MS"/>
                <a:cs typeface="Trebuchet MS"/>
              </a:rPr>
              <a:t>i</a:t>
            </a:r>
            <a:r>
              <a:rPr sz="4750" b="1" spc="-90" dirty="0">
                <a:solidFill>
                  <a:srgbClr val="ED6945"/>
                </a:solidFill>
                <a:latin typeface="Trebuchet MS"/>
                <a:cs typeface="Trebuchet MS"/>
              </a:rPr>
              <a:t>t</a:t>
            </a:r>
            <a:r>
              <a:rPr sz="4750" b="1" spc="-38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750" b="1" spc="-235" dirty="0">
                <a:solidFill>
                  <a:srgbClr val="ED6945"/>
                </a:solidFill>
                <a:latin typeface="Trebuchet MS"/>
                <a:cs typeface="Trebuchet MS"/>
              </a:rPr>
              <a:t>w</a:t>
            </a:r>
            <a:r>
              <a:rPr sz="4750" b="1" spc="-305" dirty="0">
                <a:solidFill>
                  <a:srgbClr val="ED6945"/>
                </a:solidFill>
                <a:latin typeface="Trebuchet MS"/>
                <a:cs typeface="Trebuchet MS"/>
              </a:rPr>
              <a:t>o</a:t>
            </a:r>
            <a:r>
              <a:rPr sz="4750" b="1" spc="-75" dirty="0">
                <a:solidFill>
                  <a:srgbClr val="ED6945"/>
                </a:solidFill>
                <a:latin typeface="Trebuchet MS"/>
                <a:cs typeface="Trebuchet MS"/>
              </a:rPr>
              <a:t>r</a:t>
            </a:r>
            <a:r>
              <a:rPr sz="4750" b="1" spc="-95" dirty="0">
                <a:solidFill>
                  <a:srgbClr val="ED6945"/>
                </a:solidFill>
                <a:latin typeface="Trebuchet MS"/>
                <a:cs typeface="Trebuchet MS"/>
              </a:rPr>
              <a:t>t</a:t>
            </a:r>
            <a:r>
              <a:rPr sz="4750" b="1" spc="-280" dirty="0">
                <a:solidFill>
                  <a:srgbClr val="ED6945"/>
                </a:solidFill>
                <a:latin typeface="Trebuchet MS"/>
                <a:cs typeface="Trebuchet MS"/>
              </a:rPr>
              <a:t>h</a:t>
            </a:r>
            <a:r>
              <a:rPr sz="4750" b="1" spc="-38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750" b="1" spc="95" dirty="0">
                <a:solidFill>
                  <a:srgbClr val="ED6945"/>
                </a:solidFill>
                <a:latin typeface="Trebuchet MS"/>
                <a:cs typeface="Trebuchet MS"/>
              </a:rPr>
              <a:t>g</a:t>
            </a:r>
            <a:r>
              <a:rPr sz="4750" b="1" spc="-305" dirty="0">
                <a:solidFill>
                  <a:srgbClr val="ED6945"/>
                </a:solidFill>
                <a:latin typeface="Trebuchet MS"/>
                <a:cs typeface="Trebuchet MS"/>
              </a:rPr>
              <a:t>o</a:t>
            </a:r>
            <a:r>
              <a:rPr sz="4750" b="1" spc="-60" dirty="0">
                <a:solidFill>
                  <a:srgbClr val="ED6945"/>
                </a:solidFill>
                <a:latin typeface="Trebuchet MS"/>
                <a:cs typeface="Trebuchet MS"/>
              </a:rPr>
              <a:t>i</a:t>
            </a:r>
            <a:r>
              <a:rPr sz="4750" b="1" spc="-300" dirty="0">
                <a:solidFill>
                  <a:srgbClr val="ED6945"/>
                </a:solidFill>
                <a:latin typeface="Trebuchet MS"/>
                <a:cs typeface="Trebuchet MS"/>
              </a:rPr>
              <a:t>n</a:t>
            </a:r>
            <a:r>
              <a:rPr sz="4750" b="1" spc="100" dirty="0">
                <a:solidFill>
                  <a:srgbClr val="ED6945"/>
                </a:solidFill>
                <a:latin typeface="Trebuchet MS"/>
                <a:cs typeface="Trebuchet MS"/>
              </a:rPr>
              <a:t>g</a:t>
            </a:r>
            <a:r>
              <a:rPr sz="4750" b="1" spc="-38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750" b="1" spc="-305" dirty="0">
                <a:solidFill>
                  <a:srgbClr val="ED6945"/>
                </a:solidFill>
                <a:latin typeface="Trebuchet MS"/>
                <a:cs typeface="Trebuchet MS"/>
              </a:rPr>
              <a:t>o</a:t>
            </a:r>
            <a:r>
              <a:rPr sz="4750" b="1" spc="-295" dirty="0">
                <a:solidFill>
                  <a:srgbClr val="ED6945"/>
                </a:solidFill>
                <a:latin typeface="Trebuchet MS"/>
                <a:cs typeface="Trebuchet MS"/>
              </a:rPr>
              <a:t>n</a:t>
            </a:r>
            <a:r>
              <a:rPr sz="4750" b="1" spc="-38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750" b="1" spc="-170" dirty="0">
                <a:solidFill>
                  <a:srgbClr val="ED6945"/>
                </a:solidFill>
                <a:latin typeface="Trebuchet MS"/>
                <a:cs typeface="Trebuchet MS"/>
              </a:rPr>
              <a:t>a</a:t>
            </a:r>
            <a:r>
              <a:rPr sz="4750" b="1" spc="-295" dirty="0">
                <a:solidFill>
                  <a:srgbClr val="ED6945"/>
                </a:solidFill>
                <a:latin typeface="Trebuchet MS"/>
                <a:cs typeface="Trebuchet MS"/>
              </a:rPr>
              <a:t>n</a:t>
            </a:r>
            <a:r>
              <a:rPr sz="4750" b="1" spc="-38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750" b="1" spc="-440" dirty="0">
                <a:solidFill>
                  <a:srgbClr val="ED6945"/>
                </a:solidFill>
                <a:latin typeface="Trebuchet MS"/>
                <a:cs typeface="Trebuchet MS"/>
              </a:rPr>
              <a:t>e</a:t>
            </a:r>
            <a:r>
              <a:rPr sz="4750" b="1" spc="-475" dirty="0">
                <a:solidFill>
                  <a:srgbClr val="ED6945"/>
                </a:solidFill>
                <a:latin typeface="Trebuchet MS"/>
                <a:cs typeface="Trebuchet MS"/>
              </a:rPr>
              <a:t>x</a:t>
            </a:r>
            <a:r>
              <a:rPr sz="4750" b="1" spc="-285" dirty="0">
                <a:solidFill>
                  <a:srgbClr val="ED6945"/>
                </a:solidFill>
                <a:latin typeface="Trebuchet MS"/>
                <a:cs typeface="Trebuchet MS"/>
              </a:rPr>
              <a:t>ch</a:t>
            </a:r>
            <a:r>
              <a:rPr sz="4750" b="1" spc="-170" dirty="0">
                <a:solidFill>
                  <a:srgbClr val="ED6945"/>
                </a:solidFill>
                <a:latin typeface="Trebuchet MS"/>
                <a:cs typeface="Trebuchet MS"/>
              </a:rPr>
              <a:t>a</a:t>
            </a:r>
            <a:r>
              <a:rPr sz="4750" b="1" spc="-300" dirty="0">
                <a:solidFill>
                  <a:srgbClr val="ED6945"/>
                </a:solidFill>
                <a:latin typeface="Trebuchet MS"/>
                <a:cs typeface="Trebuchet MS"/>
              </a:rPr>
              <a:t>n</a:t>
            </a:r>
            <a:r>
              <a:rPr sz="4750" b="1" spc="95" dirty="0">
                <a:solidFill>
                  <a:srgbClr val="ED6945"/>
                </a:solidFill>
                <a:latin typeface="Trebuchet MS"/>
                <a:cs typeface="Trebuchet MS"/>
              </a:rPr>
              <a:t>g</a:t>
            </a:r>
            <a:r>
              <a:rPr sz="4750" b="1" spc="-434" dirty="0">
                <a:solidFill>
                  <a:srgbClr val="ED6945"/>
                </a:solidFill>
                <a:latin typeface="Trebuchet MS"/>
                <a:cs typeface="Trebuchet MS"/>
              </a:rPr>
              <a:t>e</a:t>
            </a:r>
            <a:r>
              <a:rPr sz="4750" b="1" spc="-38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750" b="1" spc="-285" dirty="0">
                <a:solidFill>
                  <a:srgbClr val="ED6945"/>
                </a:solidFill>
                <a:latin typeface="Trebuchet MS"/>
                <a:cs typeface="Trebuchet MS"/>
              </a:rPr>
              <a:t>p</a:t>
            </a:r>
            <a:r>
              <a:rPr sz="4750" b="1" spc="-440" dirty="0">
                <a:solidFill>
                  <a:srgbClr val="ED6945"/>
                </a:solidFill>
                <a:latin typeface="Trebuchet MS"/>
                <a:cs typeface="Trebuchet MS"/>
              </a:rPr>
              <a:t>e</a:t>
            </a:r>
            <a:r>
              <a:rPr sz="4750" b="1" spc="-75" dirty="0">
                <a:solidFill>
                  <a:srgbClr val="ED6945"/>
                </a:solidFill>
                <a:latin typeface="Trebuchet MS"/>
                <a:cs typeface="Trebuchet MS"/>
              </a:rPr>
              <a:t>r</a:t>
            </a:r>
            <a:r>
              <a:rPr sz="4750" b="1" spc="-60" dirty="0">
                <a:solidFill>
                  <a:srgbClr val="ED6945"/>
                </a:solidFill>
                <a:latin typeface="Trebuchet MS"/>
                <a:cs typeface="Trebuchet MS"/>
              </a:rPr>
              <a:t>i</a:t>
            </a:r>
            <a:r>
              <a:rPr sz="4750" b="1" spc="-305" dirty="0">
                <a:solidFill>
                  <a:srgbClr val="ED6945"/>
                </a:solidFill>
                <a:latin typeface="Trebuchet MS"/>
                <a:cs typeface="Trebuchet MS"/>
              </a:rPr>
              <a:t>o</a:t>
            </a:r>
            <a:r>
              <a:rPr sz="4750" b="1" spc="-254" dirty="0">
                <a:solidFill>
                  <a:srgbClr val="ED6945"/>
                </a:solidFill>
                <a:latin typeface="Trebuchet MS"/>
                <a:cs typeface="Trebuchet MS"/>
              </a:rPr>
              <a:t>d</a:t>
            </a:r>
            <a:r>
              <a:rPr sz="4750" b="1" spc="-525" dirty="0">
                <a:solidFill>
                  <a:srgbClr val="ED6945"/>
                </a:solidFill>
                <a:latin typeface="Trebuchet MS"/>
                <a:cs typeface="Trebuchet MS"/>
              </a:rPr>
              <a:t>,  </a:t>
            </a:r>
            <a:r>
              <a:rPr sz="4750" b="1" spc="-170" dirty="0">
                <a:solidFill>
                  <a:srgbClr val="ED6945"/>
                </a:solidFill>
                <a:latin typeface="Trebuchet MS"/>
                <a:cs typeface="Trebuchet MS"/>
              </a:rPr>
              <a:t>a</a:t>
            </a:r>
            <a:r>
              <a:rPr sz="4750" b="1" spc="-300" dirty="0">
                <a:solidFill>
                  <a:srgbClr val="ED6945"/>
                </a:solidFill>
                <a:latin typeface="Trebuchet MS"/>
                <a:cs typeface="Trebuchet MS"/>
              </a:rPr>
              <a:t>n</a:t>
            </a:r>
            <a:r>
              <a:rPr sz="4750" b="1" spc="-250" dirty="0">
                <a:solidFill>
                  <a:srgbClr val="ED6945"/>
                </a:solidFill>
                <a:latin typeface="Trebuchet MS"/>
                <a:cs typeface="Trebuchet MS"/>
              </a:rPr>
              <a:t>d</a:t>
            </a:r>
            <a:r>
              <a:rPr sz="4750" b="1" spc="-38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750" b="1" spc="-235" dirty="0">
                <a:solidFill>
                  <a:srgbClr val="ED6945"/>
                </a:solidFill>
                <a:latin typeface="Trebuchet MS"/>
                <a:cs typeface="Trebuchet MS"/>
              </a:rPr>
              <a:t>w</a:t>
            </a:r>
            <a:r>
              <a:rPr sz="4750" b="1" spc="-285" dirty="0">
                <a:solidFill>
                  <a:srgbClr val="ED6945"/>
                </a:solidFill>
                <a:latin typeface="Trebuchet MS"/>
                <a:cs typeface="Trebuchet MS"/>
              </a:rPr>
              <a:t>h</a:t>
            </a:r>
            <a:r>
              <a:rPr sz="4750" b="1" spc="-360" dirty="0">
                <a:solidFill>
                  <a:srgbClr val="ED6945"/>
                </a:solidFill>
                <a:latin typeface="Trebuchet MS"/>
                <a:cs typeface="Trebuchet MS"/>
              </a:rPr>
              <a:t>y</a:t>
            </a:r>
            <a:r>
              <a:rPr sz="4750" b="1" spc="-38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750" b="1" spc="-235" dirty="0">
                <a:solidFill>
                  <a:srgbClr val="ED6945"/>
                </a:solidFill>
                <a:latin typeface="Trebuchet MS"/>
                <a:cs typeface="Trebuchet MS"/>
              </a:rPr>
              <a:t>w</a:t>
            </a:r>
            <a:r>
              <a:rPr sz="4750" b="1" spc="-305" dirty="0">
                <a:solidFill>
                  <a:srgbClr val="ED6945"/>
                </a:solidFill>
                <a:latin typeface="Trebuchet MS"/>
                <a:cs typeface="Trebuchet MS"/>
              </a:rPr>
              <a:t>o</a:t>
            </a:r>
            <a:r>
              <a:rPr sz="4750" b="1" spc="-280" dirty="0">
                <a:solidFill>
                  <a:srgbClr val="ED6945"/>
                </a:solidFill>
                <a:latin typeface="Trebuchet MS"/>
                <a:cs typeface="Trebuchet MS"/>
              </a:rPr>
              <a:t>u</a:t>
            </a:r>
            <a:r>
              <a:rPr sz="4750" b="1" spc="5" dirty="0">
                <a:solidFill>
                  <a:srgbClr val="ED6945"/>
                </a:solidFill>
                <a:latin typeface="Trebuchet MS"/>
                <a:cs typeface="Trebuchet MS"/>
              </a:rPr>
              <a:t>l</a:t>
            </a:r>
            <a:r>
              <a:rPr sz="4750" b="1" spc="-250" dirty="0">
                <a:solidFill>
                  <a:srgbClr val="ED6945"/>
                </a:solidFill>
                <a:latin typeface="Trebuchet MS"/>
                <a:cs typeface="Trebuchet MS"/>
              </a:rPr>
              <a:t>d</a:t>
            </a:r>
            <a:r>
              <a:rPr sz="4750" b="1" spc="-38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750" b="1" spc="-365" dirty="0">
                <a:solidFill>
                  <a:srgbClr val="ED6945"/>
                </a:solidFill>
                <a:latin typeface="Trebuchet MS"/>
                <a:cs typeface="Trebuchet MS"/>
              </a:rPr>
              <a:t>y</a:t>
            </a:r>
            <a:r>
              <a:rPr sz="4750" b="1" spc="-305" dirty="0">
                <a:solidFill>
                  <a:srgbClr val="ED6945"/>
                </a:solidFill>
                <a:latin typeface="Trebuchet MS"/>
                <a:cs typeface="Trebuchet MS"/>
              </a:rPr>
              <a:t>o</a:t>
            </a:r>
            <a:r>
              <a:rPr sz="4750" b="1" spc="-275" dirty="0">
                <a:solidFill>
                  <a:srgbClr val="ED6945"/>
                </a:solidFill>
                <a:latin typeface="Trebuchet MS"/>
                <a:cs typeface="Trebuchet MS"/>
              </a:rPr>
              <a:t>u</a:t>
            </a:r>
            <a:r>
              <a:rPr sz="4750" b="1" spc="-38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750" b="1" spc="-20" dirty="0">
                <a:solidFill>
                  <a:srgbClr val="ED6945"/>
                </a:solidFill>
                <a:latin typeface="Trebuchet MS"/>
                <a:cs typeface="Trebuchet MS"/>
              </a:rPr>
              <a:t>s</a:t>
            </a:r>
            <a:r>
              <a:rPr sz="4750" b="1" spc="-170" dirty="0">
                <a:solidFill>
                  <a:srgbClr val="ED6945"/>
                </a:solidFill>
                <a:latin typeface="Trebuchet MS"/>
                <a:cs typeface="Trebuchet MS"/>
              </a:rPr>
              <a:t>a</a:t>
            </a:r>
            <a:r>
              <a:rPr sz="4750" b="1" spc="-360" dirty="0">
                <a:solidFill>
                  <a:srgbClr val="ED6945"/>
                </a:solidFill>
                <a:latin typeface="Trebuchet MS"/>
                <a:cs typeface="Trebuchet MS"/>
              </a:rPr>
              <a:t>y</a:t>
            </a:r>
            <a:r>
              <a:rPr sz="4750" b="1" spc="-38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750" b="1" spc="-20" dirty="0">
                <a:solidFill>
                  <a:srgbClr val="ED6945"/>
                </a:solidFill>
                <a:latin typeface="Trebuchet MS"/>
                <a:cs typeface="Trebuchet MS"/>
              </a:rPr>
              <a:t>s</a:t>
            </a:r>
            <a:r>
              <a:rPr sz="4750" b="1" spc="-305" dirty="0">
                <a:solidFill>
                  <a:srgbClr val="ED6945"/>
                </a:solidFill>
                <a:latin typeface="Trebuchet MS"/>
                <a:cs typeface="Trebuchet MS"/>
              </a:rPr>
              <a:t>o</a:t>
            </a:r>
            <a:r>
              <a:rPr sz="4750" b="1" spc="335" dirty="0">
                <a:solidFill>
                  <a:srgbClr val="ED6945"/>
                </a:solidFill>
                <a:latin typeface="Trebuchet MS"/>
                <a:cs typeface="Trebuchet MS"/>
              </a:rPr>
              <a:t>?</a:t>
            </a:r>
            <a:endParaRPr sz="4750">
              <a:latin typeface="Trebuchet MS"/>
              <a:cs typeface="Trebuchet MS"/>
            </a:endParaRPr>
          </a:p>
        </p:txBody>
      </p:sp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09687" y="3486151"/>
            <a:ext cx="190500" cy="19049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09687" y="5657851"/>
            <a:ext cx="190500" cy="19049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00" y="7578460"/>
            <a:ext cx="2282246" cy="270853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894007" y="2705485"/>
            <a:ext cx="3805950" cy="207641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767984" y="5049639"/>
            <a:ext cx="3863513" cy="208255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644196" y="7340331"/>
            <a:ext cx="3843686" cy="208192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3463" y="2791355"/>
            <a:ext cx="2734080" cy="2237001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421445" y="2317773"/>
            <a:ext cx="6103620" cy="2888615"/>
            <a:chOff x="421445" y="2317773"/>
            <a:chExt cx="6103620" cy="2888615"/>
          </a:xfrm>
        </p:grpSpPr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06040" y="2647199"/>
              <a:ext cx="2724525" cy="222744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1445" y="2317773"/>
              <a:ext cx="6103479" cy="2888277"/>
            </a:xfrm>
            <a:prstGeom prst="rect">
              <a:avLst/>
            </a:prstGeom>
          </p:spPr>
        </p:pic>
      </p:grpSp>
      <p:sp>
        <p:nvSpPr>
          <p:cNvPr id="10" name="object 10"/>
          <p:cNvSpPr/>
          <p:nvPr/>
        </p:nvSpPr>
        <p:spPr>
          <a:xfrm>
            <a:off x="1521980" y="5396000"/>
            <a:ext cx="1121410" cy="1894839"/>
          </a:xfrm>
          <a:custGeom>
            <a:avLst/>
            <a:gdLst/>
            <a:ahLst/>
            <a:cxnLst/>
            <a:rect l="l" t="t" r="r" b="b"/>
            <a:pathLst>
              <a:path w="1121410" h="1894840">
                <a:moveTo>
                  <a:pt x="1121371" y="1848154"/>
                </a:moveTo>
                <a:lnTo>
                  <a:pt x="1108202" y="1843786"/>
                </a:lnTo>
                <a:lnTo>
                  <a:pt x="1048321" y="1826818"/>
                </a:lnTo>
                <a:lnTo>
                  <a:pt x="992060" y="1808772"/>
                </a:lnTo>
                <a:lnTo>
                  <a:pt x="939431" y="1789633"/>
                </a:lnTo>
                <a:lnTo>
                  <a:pt x="890435" y="1769402"/>
                </a:lnTo>
                <a:lnTo>
                  <a:pt x="845045" y="1748091"/>
                </a:lnTo>
                <a:lnTo>
                  <a:pt x="803300" y="1725701"/>
                </a:lnTo>
                <a:lnTo>
                  <a:pt x="765162" y="1702219"/>
                </a:lnTo>
                <a:lnTo>
                  <a:pt x="730669" y="1677657"/>
                </a:lnTo>
                <a:lnTo>
                  <a:pt x="689673" y="1644586"/>
                </a:lnTo>
                <a:lnTo>
                  <a:pt x="651129" y="1609801"/>
                </a:lnTo>
                <a:lnTo>
                  <a:pt x="615035" y="1573288"/>
                </a:lnTo>
                <a:lnTo>
                  <a:pt x="581380" y="1535061"/>
                </a:lnTo>
                <a:lnTo>
                  <a:pt x="550176" y="1495107"/>
                </a:lnTo>
                <a:lnTo>
                  <a:pt x="521423" y="1453413"/>
                </a:lnTo>
                <a:lnTo>
                  <a:pt x="495109" y="1410017"/>
                </a:lnTo>
                <a:lnTo>
                  <a:pt x="471246" y="1364881"/>
                </a:lnTo>
                <a:lnTo>
                  <a:pt x="447713" y="1313726"/>
                </a:lnTo>
                <a:lnTo>
                  <a:pt x="428675" y="1263751"/>
                </a:lnTo>
                <a:lnTo>
                  <a:pt x="414121" y="1214958"/>
                </a:lnTo>
                <a:lnTo>
                  <a:pt x="404075" y="1167333"/>
                </a:lnTo>
                <a:lnTo>
                  <a:pt x="398513" y="1120876"/>
                </a:lnTo>
                <a:lnTo>
                  <a:pt x="397459" y="1075601"/>
                </a:lnTo>
                <a:lnTo>
                  <a:pt x="400888" y="1031494"/>
                </a:lnTo>
                <a:lnTo>
                  <a:pt x="408825" y="988555"/>
                </a:lnTo>
                <a:lnTo>
                  <a:pt x="421259" y="946797"/>
                </a:lnTo>
                <a:lnTo>
                  <a:pt x="422998" y="942606"/>
                </a:lnTo>
                <a:lnTo>
                  <a:pt x="452361" y="967105"/>
                </a:lnTo>
                <a:lnTo>
                  <a:pt x="497509" y="998994"/>
                </a:lnTo>
                <a:lnTo>
                  <a:pt x="542124" y="1024623"/>
                </a:lnTo>
                <a:lnTo>
                  <a:pt x="586193" y="1043978"/>
                </a:lnTo>
                <a:lnTo>
                  <a:pt x="629716" y="1057059"/>
                </a:lnTo>
                <a:lnTo>
                  <a:pt x="672706" y="1063879"/>
                </a:lnTo>
                <a:lnTo>
                  <a:pt x="715149" y="1064425"/>
                </a:lnTo>
                <a:lnTo>
                  <a:pt x="772287" y="1050340"/>
                </a:lnTo>
                <a:lnTo>
                  <a:pt x="822909" y="1031036"/>
                </a:lnTo>
                <a:lnTo>
                  <a:pt x="867003" y="1006538"/>
                </a:lnTo>
                <a:lnTo>
                  <a:pt x="904570" y="976845"/>
                </a:lnTo>
                <a:lnTo>
                  <a:pt x="932942" y="942962"/>
                </a:lnTo>
                <a:lnTo>
                  <a:pt x="951115" y="906005"/>
                </a:lnTo>
                <a:lnTo>
                  <a:pt x="959078" y="865974"/>
                </a:lnTo>
                <a:lnTo>
                  <a:pt x="956843" y="822883"/>
                </a:lnTo>
                <a:lnTo>
                  <a:pt x="939952" y="776554"/>
                </a:lnTo>
                <a:lnTo>
                  <a:pt x="916241" y="737374"/>
                </a:lnTo>
                <a:lnTo>
                  <a:pt x="899363" y="719683"/>
                </a:lnTo>
                <a:lnTo>
                  <a:pt x="899363" y="864501"/>
                </a:lnTo>
                <a:lnTo>
                  <a:pt x="892162" y="892378"/>
                </a:lnTo>
                <a:lnTo>
                  <a:pt x="850633" y="943432"/>
                </a:lnTo>
                <a:lnTo>
                  <a:pt x="809879" y="968705"/>
                </a:lnTo>
                <a:lnTo>
                  <a:pt x="768946" y="987031"/>
                </a:lnTo>
                <a:lnTo>
                  <a:pt x="727862" y="998385"/>
                </a:lnTo>
                <a:lnTo>
                  <a:pt x="686600" y="1002792"/>
                </a:lnTo>
                <a:lnTo>
                  <a:pt x="643851" y="996111"/>
                </a:lnTo>
                <a:lnTo>
                  <a:pt x="600837" y="982687"/>
                </a:lnTo>
                <a:lnTo>
                  <a:pt x="557580" y="962507"/>
                </a:lnTo>
                <a:lnTo>
                  <a:pt x="514070" y="935583"/>
                </a:lnTo>
                <a:lnTo>
                  <a:pt x="470293" y="901903"/>
                </a:lnTo>
                <a:lnTo>
                  <a:pt x="450430" y="883653"/>
                </a:lnTo>
                <a:lnTo>
                  <a:pt x="459600" y="866800"/>
                </a:lnTo>
                <a:lnTo>
                  <a:pt x="485508" y="828560"/>
                </a:lnTo>
                <a:lnTo>
                  <a:pt x="520039" y="794321"/>
                </a:lnTo>
                <a:lnTo>
                  <a:pt x="557161" y="766064"/>
                </a:lnTo>
                <a:lnTo>
                  <a:pt x="596900" y="743788"/>
                </a:lnTo>
                <a:lnTo>
                  <a:pt x="639229" y="727506"/>
                </a:lnTo>
                <a:lnTo>
                  <a:pt x="684161" y="717207"/>
                </a:lnTo>
                <a:lnTo>
                  <a:pt x="731697" y="712889"/>
                </a:lnTo>
                <a:lnTo>
                  <a:pt x="782891" y="721169"/>
                </a:lnTo>
                <a:lnTo>
                  <a:pt x="825068" y="737514"/>
                </a:lnTo>
                <a:lnTo>
                  <a:pt x="858240" y="761949"/>
                </a:lnTo>
                <a:lnTo>
                  <a:pt x="882383" y="794461"/>
                </a:lnTo>
                <a:lnTo>
                  <a:pt x="897534" y="835037"/>
                </a:lnTo>
                <a:lnTo>
                  <a:pt x="899363" y="864501"/>
                </a:lnTo>
                <a:lnTo>
                  <a:pt x="899363" y="719683"/>
                </a:lnTo>
                <a:lnTo>
                  <a:pt x="848410" y="680554"/>
                </a:lnTo>
                <a:lnTo>
                  <a:pt x="804291" y="662889"/>
                </a:lnTo>
                <a:lnTo>
                  <a:pt x="753351" y="652411"/>
                </a:lnTo>
                <a:lnTo>
                  <a:pt x="703872" y="653592"/>
                </a:lnTo>
                <a:lnTo>
                  <a:pt x="656361" y="660285"/>
                </a:lnTo>
                <a:lnTo>
                  <a:pt x="610831" y="672490"/>
                </a:lnTo>
                <a:lnTo>
                  <a:pt x="567283" y="690194"/>
                </a:lnTo>
                <a:lnTo>
                  <a:pt x="525703" y="713409"/>
                </a:lnTo>
                <a:lnTo>
                  <a:pt x="486105" y="742137"/>
                </a:lnTo>
                <a:lnTo>
                  <a:pt x="448475" y="776363"/>
                </a:lnTo>
                <a:lnTo>
                  <a:pt x="416648" y="819365"/>
                </a:lnTo>
                <a:lnTo>
                  <a:pt x="405028" y="838835"/>
                </a:lnTo>
                <a:lnTo>
                  <a:pt x="382003" y="814285"/>
                </a:lnTo>
                <a:lnTo>
                  <a:pt x="350545" y="776363"/>
                </a:lnTo>
                <a:lnTo>
                  <a:pt x="322046" y="737298"/>
                </a:lnTo>
                <a:lnTo>
                  <a:pt x="296595" y="697179"/>
                </a:lnTo>
                <a:lnTo>
                  <a:pt x="274154" y="655980"/>
                </a:lnTo>
                <a:lnTo>
                  <a:pt x="254723" y="613702"/>
                </a:lnTo>
                <a:lnTo>
                  <a:pt x="238302" y="570331"/>
                </a:lnTo>
                <a:lnTo>
                  <a:pt x="224904" y="525894"/>
                </a:lnTo>
                <a:lnTo>
                  <a:pt x="215252" y="483387"/>
                </a:lnTo>
                <a:lnTo>
                  <a:pt x="207924" y="438073"/>
                </a:lnTo>
                <a:lnTo>
                  <a:pt x="202907" y="389940"/>
                </a:lnTo>
                <a:lnTo>
                  <a:pt x="200202" y="338988"/>
                </a:lnTo>
                <a:lnTo>
                  <a:pt x="201371" y="245516"/>
                </a:lnTo>
                <a:lnTo>
                  <a:pt x="207391" y="158419"/>
                </a:lnTo>
                <a:lnTo>
                  <a:pt x="285026" y="338607"/>
                </a:lnTo>
                <a:lnTo>
                  <a:pt x="290855" y="346900"/>
                </a:lnTo>
                <a:lnTo>
                  <a:pt x="299123" y="352132"/>
                </a:lnTo>
                <a:lnTo>
                  <a:pt x="308775" y="353898"/>
                </a:lnTo>
                <a:lnTo>
                  <a:pt x="318693" y="351751"/>
                </a:lnTo>
                <a:lnTo>
                  <a:pt x="325767" y="347141"/>
                </a:lnTo>
                <a:lnTo>
                  <a:pt x="330809" y="340728"/>
                </a:lnTo>
                <a:lnTo>
                  <a:pt x="333565" y="333133"/>
                </a:lnTo>
                <a:lnTo>
                  <a:pt x="333794" y="324967"/>
                </a:lnTo>
                <a:lnTo>
                  <a:pt x="333489" y="322668"/>
                </a:lnTo>
                <a:lnTo>
                  <a:pt x="332854" y="320357"/>
                </a:lnTo>
                <a:lnTo>
                  <a:pt x="231013" y="84442"/>
                </a:lnTo>
                <a:lnTo>
                  <a:pt x="219938" y="57200"/>
                </a:lnTo>
                <a:lnTo>
                  <a:pt x="214503" y="42418"/>
                </a:lnTo>
                <a:lnTo>
                  <a:pt x="214223" y="41465"/>
                </a:lnTo>
                <a:lnTo>
                  <a:pt x="213868" y="40525"/>
                </a:lnTo>
                <a:lnTo>
                  <a:pt x="191731" y="6921"/>
                </a:lnTo>
                <a:lnTo>
                  <a:pt x="171348" y="0"/>
                </a:lnTo>
                <a:lnTo>
                  <a:pt x="168186" y="254"/>
                </a:lnTo>
                <a:lnTo>
                  <a:pt x="138722" y="26377"/>
                </a:lnTo>
                <a:lnTo>
                  <a:pt x="137769" y="29044"/>
                </a:lnTo>
                <a:lnTo>
                  <a:pt x="137541" y="29552"/>
                </a:lnTo>
                <a:lnTo>
                  <a:pt x="137541" y="29781"/>
                </a:lnTo>
                <a:lnTo>
                  <a:pt x="137274" y="30721"/>
                </a:lnTo>
                <a:lnTo>
                  <a:pt x="137058" y="31699"/>
                </a:lnTo>
                <a:lnTo>
                  <a:pt x="137261" y="30721"/>
                </a:lnTo>
                <a:lnTo>
                  <a:pt x="137541" y="29781"/>
                </a:lnTo>
                <a:lnTo>
                  <a:pt x="137541" y="29552"/>
                </a:lnTo>
                <a:lnTo>
                  <a:pt x="136715" y="31394"/>
                </a:lnTo>
                <a:lnTo>
                  <a:pt x="131749" y="42430"/>
                </a:lnTo>
                <a:lnTo>
                  <a:pt x="118770" y="70027"/>
                </a:lnTo>
                <a:lnTo>
                  <a:pt x="71755" y="168084"/>
                </a:lnTo>
                <a:lnTo>
                  <a:pt x="71437" y="168668"/>
                </a:lnTo>
                <a:lnTo>
                  <a:pt x="65163" y="183349"/>
                </a:lnTo>
                <a:lnTo>
                  <a:pt x="54178" y="212204"/>
                </a:lnTo>
                <a:lnTo>
                  <a:pt x="18084" y="312458"/>
                </a:lnTo>
                <a:lnTo>
                  <a:pt x="14490" y="321144"/>
                </a:lnTo>
                <a:lnTo>
                  <a:pt x="10807" y="329539"/>
                </a:lnTo>
                <a:lnTo>
                  <a:pt x="7048" y="337629"/>
                </a:lnTo>
                <a:lnTo>
                  <a:pt x="3200" y="345440"/>
                </a:lnTo>
                <a:lnTo>
                  <a:pt x="774" y="350227"/>
                </a:lnTo>
                <a:lnTo>
                  <a:pt x="0" y="355409"/>
                </a:lnTo>
                <a:lnTo>
                  <a:pt x="1752" y="368401"/>
                </a:lnTo>
                <a:lnTo>
                  <a:pt x="6654" y="375805"/>
                </a:lnTo>
                <a:lnTo>
                  <a:pt x="14465" y="379742"/>
                </a:lnTo>
                <a:lnTo>
                  <a:pt x="24257" y="382435"/>
                </a:lnTo>
                <a:lnTo>
                  <a:pt x="33972" y="381215"/>
                </a:lnTo>
                <a:lnTo>
                  <a:pt x="57467" y="350393"/>
                </a:lnTo>
                <a:lnTo>
                  <a:pt x="101041" y="232625"/>
                </a:lnTo>
                <a:lnTo>
                  <a:pt x="111353" y="205244"/>
                </a:lnTo>
                <a:lnTo>
                  <a:pt x="116865" y="192087"/>
                </a:lnTo>
                <a:lnTo>
                  <a:pt x="117373" y="191173"/>
                </a:lnTo>
                <a:lnTo>
                  <a:pt x="127012" y="171107"/>
                </a:lnTo>
                <a:lnTo>
                  <a:pt x="125526" y="199529"/>
                </a:lnTo>
                <a:lnTo>
                  <a:pt x="125018" y="245249"/>
                </a:lnTo>
                <a:lnTo>
                  <a:pt x="126326" y="291769"/>
                </a:lnTo>
                <a:lnTo>
                  <a:pt x="129463" y="339064"/>
                </a:lnTo>
                <a:lnTo>
                  <a:pt x="134429" y="387146"/>
                </a:lnTo>
                <a:lnTo>
                  <a:pt x="141224" y="436016"/>
                </a:lnTo>
                <a:lnTo>
                  <a:pt x="149834" y="485673"/>
                </a:lnTo>
                <a:lnTo>
                  <a:pt x="158762" y="530910"/>
                </a:lnTo>
                <a:lnTo>
                  <a:pt x="171310" y="575919"/>
                </a:lnTo>
                <a:lnTo>
                  <a:pt x="187477" y="620699"/>
                </a:lnTo>
                <a:lnTo>
                  <a:pt x="207251" y="665251"/>
                </a:lnTo>
                <a:lnTo>
                  <a:pt x="230657" y="709561"/>
                </a:lnTo>
                <a:lnTo>
                  <a:pt x="257670" y="753656"/>
                </a:lnTo>
                <a:lnTo>
                  <a:pt x="288302" y="797509"/>
                </a:lnTo>
                <a:lnTo>
                  <a:pt x="322554" y="841133"/>
                </a:lnTo>
                <a:lnTo>
                  <a:pt x="360426" y="884529"/>
                </a:lnTo>
                <a:lnTo>
                  <a:pt x="374345" y="897915"/>
                </a:lnTo>
                <a:lnTo>
                  <a:pt x="368820" y="909878"/>
                </a:lnTo>
                <a:lnTo>
                  <a:pt x="368401" y="911123"/>
                </a:lnTo>
                <a:lnTo>
                  <a:pt x="352818" y="957389"/>
                </a:lnTo>
                <a:lnTo>
                  <a:pt x="342087" y="1006411"/>
                </a:lnTo>
                <a:lnTo>
                  <a:pt x="336638" y="1056932"/>
                </a:lnTo>
                <a:lnTo>
                  <a:pt x="337261" y="1108468"/>
                </a:lnTo>
                <a:lnTo>
                  <a:pt x="341807" y="1159713"/>
                </a:lnTo>
                <a:lnTo>
                  <a:pt x="350278" y="1210652"/>
                </a:lnTo>
                <a:lnTo>
                  <a:pt x="362661" y="1261300"/>
                </a:lnTo>
                <a:lnTo>
                  <a:pt x="378968" y="1311630"/>
                </a:lnTo>
                <a:lnTo>
                  <a:pt x="399186" y="1361681"/>
                </a:lnTo>
                <a:lnTo>
                  <a:pt x="423341" y="1411414"/>
                </a:lnTo>
                <a:lnTo>
                  <a:pt x="452310" y="1460487"/>
                </a:lnTo>
                <a:lnTo>
                  <a:pt x="482612" y="1506956"/>
                </a:lnTo>
                <a:lnTo>
                  <a:pt x="514261" y="1550835"/>
                </a:lnTo>
                <a:lnTo>
                  <a:pt x="547243" y="1592110"/>
                </a:lnTo>
                <a:lnTo>
                  <a:pt x="581571" y="1630794"/>
                </a:lnTo>
                <a:lnTo>
                  <a:pt x="617245" y="1666875"/>
                </a:lnTo>
                <a:lnTo>
                  <a:pt x="654253" y="1700364"/>
                </a:lnTo>
                <a:lnTo>
                  <a:pt x="692594" y="1731251"/>
                </a:lnTo>
                <a:lnTo>
                  <a:pt x="732282" y="1759546"/>
                </a:lnTo>
                <a:lnTo>
                  <a:pt x="773315" y="1785239"/>
                </a:lnTo>
                <a:lnTo>
                  <a:pt x="827316" y="1815744"/>
                </a:lnTo>
                <a:lnTo>
                  <a:pt x="877392" y="1841576"/>
                </a:lnTo>
                <a:lnTo>
                  <a:pt x="923544" y="1862721"/>
                </a:lnTo>
                <a:lnTo>
                  <a:pt x="965771" y="1879193"/>
                </a:lnTo>
                <a:lnTo>
                  <a:pt x="1004087" y="1890979"/>
                </a:lnTo>
                <a:lnTo>
                  <a:pt x="1027303" y="1894814"/>
                </a:lnTo>
                <a:lnTo>
                  <a:pt x="1042111" y="1894471"/>
                </a:lnTo>
                <a:lnTo>
                  <a:pt x="1101813" y="1849374"/>
                </a:lnTo>
                <a:lnTo>
                  <a:pt x="1106347" y="1846999"/>
                </a:lnTo>
                <a:lnTo>
                  <a:pt x="1112888" y="1846592"/>
                </a:lnTo>
                <a:lnTo>
                  <a:pt x="1121371" y="18481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038538" y="4541495"/>
            <a:ext cx="1294130" cy="1254125"/>
          </a:xfrm>
          <a:custGeom>
            <a:avLst/>
            <a:gdLst/>
            <a:ahLst/>
            <a:cxnLst/>
            <a:rect l="l" t="t" r="r" b="b"/>
            <a:pathLst>
              <a:path w="1294130" h="1254125">
                <a:moveTo>
                  <a:pt x="105081" y="60639"/>
                </a:moveTo>
                <a:lnTo>
                  <a:pt x="195798" y="10624"/>
                </a:lnTo>
                <a:lnTo>
                  <a:pt x="188765" y="0"/>
                </a:lnTo>
                <a:lnTo>
                  <a:pt x="107010" y="45073"/>
                </a:lnTo>
                <a:lnTo>
                  <a:pt x="105081" y="60639"/>
                </a:lnTo>
                <a:close/>
              </a:path>
              <a:path w="1294130" h="1254125">
                <a:moveTo>
                  <a:pt x="82351" y="87672"/>
                </a:moveTo>
                <a:lnTo>
                  <a:pt x="204035" y="20585"/>
                </a:lnTo>
                <a:lnTo>
                  <a:pt x="197302" y="9795"/>
                </a:lnTo>
                <a:lnTo>
                  <a:pt x="82928" y="72852"/>
                </a:lnTo>
                <a:lnTo>
                  <a:pt x="82351" y="87672"/>
                </a:lnTo>
                <a:close/>
              </a:path>
              <a:path w="1294130" h="1254125">
                <a:moveTo>
                  <a:pt x="57191" y="145050"/>
                </a:moveTo>
                <a:lnTo>
                  <a:pt x="214914" y="58094"/>
                </a:lnTo>
                <a:lnTo>
                  <a:pt x="209984" y="46310"/>
                </a:lnTo>
                <a:lnTo>
                  <a:pt x="214193" y="43989"/>
                </a:lnTo>
                <a:lnTo>
                  <a:pt x="204335" y="20420"/>
                </a:lnTo>
                <a:lnTo>
                  <a:pt x="69950" y="94509"/>
                </a:lnTo>
                <a:lnTo>
                  <a:pt x="70388" y="108770"/>
                </a:lnTo>
                <a:lnTo>
                  <a:pt x="60016" y="114488"/>
                </a:lnTo>
                <a:lnTo>
                  <a:pt x="56786" y="130771"/>
                </a:lnTo>
                <a:lnTo>
                  <a:pt x="57191" y="145050"/>
                </a:lnTo>
                <a:close/>
              </a:path>
              <a:path w="1294130" h="1254125">
                <a:moveTo>
                  <a:pt x="49982" y="163527"/>
                </a:moveTo>
                <a:lnTo>
                  <a:pt x="210222" y="75183"/>
                </a:lnTo>
                <a:lnTo>
                  <a:pt x="207097" y="62404"/>
                </a:lnTo>
                <a:lnTo>
                  <a:pt x="50732" y="148611"/>
                </a:lnTo>
                <a:lnTo>
                  <a:pt x="49982" y="163527"/>
                </a:lnTo>
                <a:close/>
              </a:path>
              <a:path w="1294130" h="1254125">
                <a:moveTo>
                  <a:pt x="43487" y="181610"/>
                </a:moveTo>
                <a:lnTo>
                  <a:pt x="175166" y="109012"/>
                </a:lnTo>
                <a:lnTo>
                  <a:pt x="169035" y="97891"/>
                </a:lnTo>
                <a:lnTo>
                  <a:pt x="38558" y="169825"/>
                </a:lnTo>
                <a:lnTo>
                  <a:pt x="43487" y="181610"/>
                </a:lnTo>
                <a:close/>
              </a:path>
              <a:path w="1294130" h="1254125">
                <a:moveTo>
                  <a:pt x="37292" y="199528"/>
                </a:moveTo>
                <a:lnTo>
                  <a:pt x="157585" y="133208"/>
                </a:lnTo>
                <a:lnTo>
                  <a:pt x="160768" y="116950"/>
                </a:lnTo>
                <a:lnTo>
                  <a:pt x="32063" y="187909"/>
                </a:lnTo>
                <a:lnTo>
                  <a:pt x="37292" y="199528"/>
                </a:lnTo>
                <a:close/>
              </a:path>
              <a:path w="1294130" h="1254125">
                <a:moveTo>
                  <a:pt x="33202" y="216285"/>
                </a:moveTo>
                <a:lnTo>
                  <a:pt x="145340" y="154461"/>
                </a:lnTo>
                <a:lnTo>
                  <a:pt x="148326" y="138312"/>
                </a:lnTo>
                <a:lnTo>
                  <a:pt x="35489" y="200522"/>
                </a:lnTo>
                <a:lnTo>
                  <a:pt x="33202" y="216285"/>
                </a:lnTo>
                <a:close/>
              </a:path>
              <a:path w="1294130" h="1254125">
                <a:moveTo>
                  <a:pt x="27008" y="234202"/>
                </a:moveTo>
                <a:lnTo>
                  <a:pt x="133697" y="175382"/>
                </a:lnTo>
                <a:lnTo>
                  <a:pt x="136382" y="159400"/>
                </a:lnTo>
                <a:lnTo>
                  <a:pt x="22981" y="221920"/>
                </a:lnTo>
                <a:lnTo>
                  <a:pt x="27008" y="234202"/>
                </a:lnTo>
                <a:close/>
              </a:path>
              <a:path w="1294130" h="1254125">
                <a:moveTo>
                  <a:pt x="9445" y="301894"/>
                </a:moveTo>
                <a:lnTo>
                  <a:pt x="116059" y="243115"/>
                </a:lnTo>
                <a:lnTo>
                  <a:pt x="118157" y="227456"/>
                </a:lnTo>
                <a:lnTo>
                  <a:pt x="116234" y="214014"/>
                </a:lnTo>
                <a:lnTo>
                  <a:pt x="122729" y="195931"/>
                </a:lnTo>
                <a:lnTo>
                  <a:pt x="125048" y="180150"/>
                </a:lnTo>
                <a:lnTo>
                  <a:pt x="23100" y="236357"/>
                </a:lnTo>
                <a:lnTo>
                  <a:pt x="18709" y="253280"/>
                </a:lnTo>
                <a:lnTo>
                  <a:pt x="13899" y="255932"/>
                </a:lnTo>
                <a:lnTo>
                  <a:pt x="20632" y="266722"/>
                </a:lnTo>
                <a:lnTo>
                  <a:pt x="10410" y="272358"/>
                </a:lnTo>
                <a:lnTo>
                  <a:pt x="10228" y="286960"/>
                </a:lnTo>
                <a:lnTo>
                  <a:pt x="5117" y="289778"/>
                </a:lnTo>
                <a:lnTo>
                  <a:pt x="9445" y="301894"/>
                </a:lnTo>
                <a:close/>
              </a:path>
              <a:path w="1294130" h="1254125">
                <a:moveTo>
                  <a:pt x="6012" y="361795"/>
                </a:moveTo>
                <a:lnTo>
                  <a:pt x="101615" y="309088"/>
                </a:lnTo>
                <a:lnTo>
                  <a:pt x="102985" y="293830"/>
                </a:lnTo>
                <a:lnTo>
                  <a:pt x="104496" y="278494"/>
                </a:lnTo>
                <a:lnTo>
                  <a:pt x="106177" y="263066"/>
                </a:lnTo>
                <a:lnTo>
                  <a:pt x="108054" y="247528"/>
                </a:lnTo>
                <a:lnTo>
                  <a:pt x="4935" y="304380"/>
                </a:lnTo>
                <a:lnTo>
                  <a:pt x="10165" y="315999"/>
                </a:lnTo>
                <a:lnTo>
                  <a:pt x="4791" y="318962"/>
                </a:lnTo>
                <a:lnTo>
                  <a:pt x="7442" y="332003"/>
                </a:lnTo>
                <a:lnTo>
                  <a:pt x="1866" y="335077"/>
                </a:lnTo>
                <a:lnTo>
                  <a:pt x="6495" y="347027"/>
                </a:lnTo>
                <a:lnTo>
                  <a:pt x="5292" y="347690"/>
                </a:lnTo>
                <a:lnTo>
                  <a:pt x="6012" y="361795"/>
                </a:lnTo>
                <a:close/>
              </a:path>
              <a:path w="1294130" h="1254125">
                <a:moveTo>
                  <a:pt x="3726" y="377558"/>
                </a:moveTo>
                <a:lnTo>
                  <a:pt x="100832" y="324021"/>
                </a:lnTo>
                <a:lnTo>
                  <a:pt x="97707" y="311242"/>
                </a:lnTo>
                <a:lnTo>
                  <a:pt x="0" y="365110"/>
                </a:lnTo>
                <a:lnTo>
                  <a:pt x="3726" y="377558"/>
                </a:lnTo>
                <a:close/>
              </a:path>
              <a:path w="1294130" h="1254125">
                <a:moveTo>
                  <a:pt x="12130" y="517947"/>
                </a:moveTo>
                <a:lnTo>
                  <a:pt x="100818" y="469051"/>
                </a:lnTo>
                <a:lnTo>
                  <a:pt x="97092" y="456604"/>
                </a:lnTo>
                <a:lnTo>
                  <a:pt x="99798" y="455112"/>
                </a:lnTo>
                <a:lnTo>
                  <a:pt x="95169" y="443162"/>
                </a:lnTo>
                <a:lnTo>
                  <a:pt x="96372" y="442499"/>
                </a:lnTo>
                <a:lnTo>
                  <a:pt x="97610" y="427313"/>
                </a:lnTo>
                <a:lnTo>
                  <a:pt x="95871" y="413770"/>
                </a:lnTo>
                <a:lnTo>
                  <a:pt x="93962" y="400320"/>
                </a:lnTo>
                <a:lnTo>
                  <a:pt x="97819" y="398194"/>
                </a:lnTo>
                <a:lnTo>
                  <a:pt x="93792" y="385912"/>
                </a:lnTo>
                <a:lnTo>
                  <a:pt x="99504" y="382763"/>
                </a:lnTo>
                <a:lnTo>
                  <a:pt x="93372" y="371641"/>
                </a:lnTo>
                <a:lnTo>
                  <a:pt x="98182" y="368989"/>
                </a:lnTo>
                <a:lnTo>
                  <a:pt x="93253" y="357204"/>
                </a:lnTo>
                <a:lnTo>
                  <a:pt x="99867" y="353558"/>
                </a:lnTo>
                <a:lnTo>
                  <a:pt x="96141" y="341110"/>
                </a:lnTo>
                <a:lnTo>
                  <a:pt x="100049" y="338955"/>
                </a:lnTo>
                <a:lnTo>
                  <a:pt x="95120" y="327171"/>
                </a:lnTo>
                <a:lnTo>
                  <a:pt x="1622" y="378718"/>
                </a:lnTo>
                <a:lnTo>
                  <a:pt x="895" y="393621"/>
                </a:lnTo>
                <a:lnTo>
                  <a:pt x="56" y="408586"/>
                </a:lnTo>
                <a:lnTo>
                  <a:pt x="5348" y="434673"/>
                </a:lnTo>
                <a:lnTo>
                  <a:pt x="4621" y="449576"/>
                </a:lnTo>
                <a:lnTo>
                  <a:pt x="4219" y="464300"/>
                </a:lnTo>
                <a:lnTo>
                  <a:pt x="4295" y="478760"/>
                </a:lnTo>
                <a:lnTo>
                  <a:pt x="11011" y="504062"/>
                </a:lnTo>
                <a:lnTo>
                  <a:pt x="12130" y="517947"/>
                </a:lnTo>
                <a:close/>
              </a:path>
              <a:path w="1294130" h="1254125">
                <a:moveTo>
                  <a:pt x="15255" y="530726"/>
                </a:moveTo>
                <a:lnTo>
                  <a:pt x="102440" y="482659"/>
                </a:lnTo>
                <a:lnTo>
                  <a:pt x="98113" y="470543"/>
                </a:lnTo>
                <a:lnTo>
                  <a:pt x="10627" y="518776"/>
                </a:lnTo>
                <a:lnTo>
                  <a:pt x="15255" y="530726"/>
                </a:lnTo>
                <a:close/>
              </a:path>
              <a:path w="1294130" h="1254125">
                <a:moveTo>
                  <a:pt x="18800" y="557777"/>
                </a:moveTo>
                <a:lnTo>
                  <a:pt x="101687" y="512079"/>
                </a:lnTo>
                <a:lnTo>
                  <a:pt x="98651" y="499251"/>
                </a:lnTo>
                <a:lnTo>
                  <a:pt x="103762" y="496433"/>
                </a:lnTo>
                <a:lnTo>
                  <a:pt x="98232" y="484980"/>
                </a:lnTo>
                <a:lnTo>
                  <a:pt x="11648" y="532715"/>
                </a:lnTo>
                <a:lnTo>
                  <a:pt x="14172" y="545826"/>
                </a:lnTo>
                <a:lnTo>
                  <a:pt x="18800" y="557777"/>
                </a:lnTo>
                <a:close/>
              </a:path>
              <a:path w="1294130" h="1254125">
                <a:moveTo>
                  <a:pt x="28896" y="610219"/>
                </a:moveTo>
                <a:lnTo>
                  <a:pt x="113075" y="563810"/>
                </a:lnTo>
                <a:lnTo>
                  <a:pt x="107244" y="552522"/>
                </a:lnTo>
                <a:lnTo>
                  <a:pt x="109649" y="551196"/>
                </a:lnTo>
                <a:lnTo>
                  <a:pt x="105922" y="538749"/>
                </a:lnTo>
                <a:lnTo>
                  <a:pt x="108027" y="537588"/>
                </a:lnTo>
                <a:lnTo>
                  <a:pt x="103098" y="525804"/>
                </a:lnTo>
                <a:lnTo>
                  <a:pt x="104902" y="524809"/>
                </a:lnTo>
                <a:lnTo>
                  <a:pt x="101696" y="512074"/>
                </a:lnTo>
                <a:lnTo>
                  <a:pt x="15648" y="559514"/>
                </a:lnTo>
                <a:lnTo>
                  <a:pt x="18581" y="572400"/>
                </a:lnTo>
                <a:lnTo>
                  <a:pt x="21683" y="585192"/>
                </a:lnTo>
                <a:lnTo>
                  <a:pt x="23366" y="598766"/>
                </a:lnTo>
                <a:lnTo>
                  <a:pt x="28896" y="610219"/>
                </a:lnTo>
                <a:close/>
              </a:path>
              <a:path w="1294130" h="1254125">
                <a:moveTo>
                  <a:pt x="31120" y="623496"/>
                </a:moveTo>
                <a:lnTo>
                  <a:pt x="113494" y="578081"/>
                </a:lnTo>
                <a:lnTo>
                  <a:pt x="109768" y="565633"/>
                </a:lnTo>
                <a:lnTo>
                  <a:pt x="25890" y="611877"/>
                </a:lnTo>
                <a:lnTo>
                  <a:pt x="31120" y="623496"/>
                </a:lnTo>
                <a:close/>
              </a:path>
              <a:path w="1294130" h="1254125">
                <a:moveTo>
                  <a:pt x="33343" y="636772"/>
                </a:moveTo>
                <a:lnTo>
                  <a:pt x="117822" y="590197"/>
                </a:lnTo>
                <a:lnTo>
                  <a:pt x="111690" y="579075"/>
                </a:lnTo>
                <a:lnTo>
                  <a:pt x="29316" y="624490"/>
                </a:lnTo>
                <a:lnTo>
                  <a:pt x="33343" y="636772"/>
                </a:lnTo>
                <a:close/>
              </a:path>
              <a:path w="1294130" h="1254125">
                <a:moveTo>
                  <a:pt x="120647" y="603142"/>
                </a:moveTo>
                <a:lnTo>
                  <a:pt x="115718" y="591357"/>
                </a:lnTo>
                <a:lnTo>
                  <a:pt x="115417" y="591523"/>
                </a:lnTo>
                <a:lnTo>
                  <a:pt x="120647" y="603142"/>
                </a:lnTo>
                <a:close/>
              </a:path>
              <a:path w="1294130" h="1254125">
                <a:moveTo>
                  <a:pt x="43921" y="674447"/>
                </a:moveTo>
                <a:lnTo>
                  <a:pt x="127799" y="628203"/>
                </a:lnTo>
                <a:lnTo>
                  <a:pt x="122569" y="616584"/>
                </a:lnTo>
                <a:lnTo>
                  <a:pt x="116438" y="605463"/>
                </a:lnTo>
                <a:lnTo>
                  <a:pt x="116738" y="605297"/>
                </a:lnTo>
                <a:lnTo>
                  <a:pt x="115116" y="591689"/>
                </a:lnTo>
                <a:lnTo>
                  <a:pt x="31238" y="637933"/>
                </a:lnTo>
                <a:lnTo>
                  <a:pt x="40162" y="662017"/>
                </a:lnTo>
                <a:lnTo>
                  <a:pt x="38691" y="662828"/>
                </a:lnTo>
                <a:lnTo>
                  <a:pt x="43921" y="674447"/>
                </a:lnTo>
                <a:close/>
              </a:path>
              <a:path w="1294130" h="1254125">
                <a:moveTo>
                  <a:pt x="51976" y="699011"/>
                </a:moveTo>
                <a:lnTo>
                  <a:pt x="135553" y="652933"/>
                </a:lnTo>
                <a:lnTo>
                  <a:pt x="131225" y="640817"/>
                </a:lnTo>
                <a:lnTo>
                  <a:pt x="125995" y="629198"/>
                </a:lnTo>
                <a:lnTo>
                  <a:pt x="43019" y="674944"/>
                </a:lnTo>
                <a:lnTo>
                  <a:pt x="46746" y="687392"/>
                </a:lnTo>
                <a:lnTo>
                  <a:pt x="51976" y="699011"/>
                </a:lnTo>
                <a:close/>
              </a:path>
              <a:path w="1294130" h="1254125">
                <a:moveTo>
                  <a:pt x="228968" y="847969"/>
                </a:moveTo>
                <a:lnTo>
                  <a:pt x="230171" y="847306"/>
                </a:lnTo>
                <a:lnTo>
                  <a:pt x="222954" y="836783"/>
                </a:lnTo>
                <a:lnTo>
                  <a:pt x="215540" y="826368"/>
                </a:lnTo>
                <a:lnTo>
                  <a:pt x="208182" y="815922"/>
                </a:lnTo>
                <a:lnTo>
                  <a:pt x="201135" y="805306"/>
                </a:lnTo>
                <a:lnTo>
                  <a:pt x="194402" y="794515"/>
                </a:lnTo>
                <a:lnTo>
                  <a:pt x="188270" y="783394"/>
                </a:lnTo>
                <a:lnTo>
                  <a:pt x="188571" y="783228"/>
                </a:lnTo>
                <a:lnTo>
                  <a:pt x="182439" y="772106"/>
                </a:lnTo>
                <a:lnTo>
                  <a:pt x="176636" y="760803"/>
                </a:lnTo>
                <a:lnTo>
                  <a:pt x="171002" y="749407"/>
                </a:lnTo>
                <a:lnTo>
                  <a:pt x="171613" y="749070"/>
                </a:lnTo>
                <a:lnTo>
                  <a:pt x="166148" y="737581"/>
                </a:lnTo>
                <a:lnTo>
                  <a:pt x="155947" y="714200"/>
                </a:lnTo>
                <a:lnTo>
                  <a:pt x="146169" y="690587"/>
                </a:lnTo>
                <a:lnTo>
                  <a:pt x="142804" y="677940"/>
                </a:lnTo>
                <a:lnTo>
                  <a:pt x="134350" y="653596"/>
                </a:lnTo>
                <a:lnTo>
                  <a:pt x="50773" y="699674"/>
                </a:lnTo>
                <a:lnTo>
                  <a:pt x="59786" y="723710"/>
                </a:lnTo>
                <a:lnTo>
                  <a:pt x="69137" y="747559"/>
                </a:lnTo>
                <a:lnTo>
                  <a:pt x="89304" y="794449"/>
                </a:lnTo>
                <a:lnTo>
                  <a:pt x="112628" y="839599"/>
                </a:lnTo>
                <a:lnTo>
                  <a:pt x="132615" y="872086"/>
                </a:lnTo>
                <a:lnTo>
                  <a:pt x="212797" y="827880"/>
                </a:lnTo>
                <a:lnTo>
                  <a:pt x="220131" y="838339"/>
                </a:lnTo>
                <a:lnTo>
                  <a:pt x="221935" y="837345"/>
                </a:lnTo>
                <a:lnTo>
                  <a:pt x="228968" y="847969"/>
                </a:lnTo>
                <a:close/>
              </a:path>
              <a:path w="1294130" h="1254125">
                <a:moveTo>
                  <a:pt x="139560" y="882760"/>
                </a:moveTo>
                <a:lnTo>
                  <a:pt x="218026" y="839499"/>
                </a:lnTo>
                <a:lnTo>
                  <a:pt x="211895" y="828378"/>
                </a:lnTo>
                <a:lnTo>
                  <a:pt x="132615" y="872086"/>
                </a:lnTo>
                <a:lnTo>
                  <a:pt x="139560" y="882760"/>
                </a:lnTo>
                <a:close/>
              </a:path>
              <a:path w="1294130" h="1254125">
                <a:moveTo>
                  <a:pt x="147194" y="893053"/>
                </a:moveTo>
                <a:lnTo>
                  <a:pt x="225661" y="849792"/>
                </a:lnTo>
                <a:lnTo>
                  <a:pt x="218928" y="839002"/>
                </a:lnTo>
                <a:lnTo>
                  <a:pt x="140762" y="882097"/>
                </a:lnTo>
                <a:lnTo>
                  <a:pt x="147194" y="893053"/>
                </a:lnTo>
                <a:close/>
              </a:path>
              <a:path w="1294130" h="1254125">
                <a:moveTo>
                  <a:pt x="154529" y="903512"/>
                </a:moveTo>
                <a:lnTo>
                  <a:pt x="235400" y="858925"/>
                </a:lnTo>
                <a:lnTo>
                  <a:pt x="228367" y="848301"/>
                </a:lnTo>
                <a:lnTo>
                  <a:pt x="148096" y="892556"/>
                </a:lnTo>
                <a:lnTo>
                  <a:pt x="154529" y="903512"/>
                </a:lnTo>
                <a:close/>
              </a:path>
              <a:path w="1294130" h="1254125">
                <a:moveTo>
                  <a:pt x="162163" y="913805"/>
                </a:moveTo>
                <a:lnTo>
                  <a:pt x="244538" y="868389"/>
                </a:lnTo>
                <a:lnTo>
                  <a:pt x="237805" y="857599"/>
                </a:lnTo>
                <a:lnTo>
                  <a:pt x="155130" y="903180"/>
                </a:lnTo>
                <a:lnTo>
                  <a:pt x="162163" y="913805"/>
                </a:lnTo>
                <a:close/>
              </a:path>
              <a:path w="1294130" h="1254125">
                <a:moveTo>
                  <a:pt x="170700" y="923600"/>
                </a:moveTo>
                <a:lnTo>
                  <a:pt x="253676" y="877854"/>
                </a:lnTo>
                <a:lnTo>
                  <a:pt x="246643" y="867229"/>
                </a:lnTo>
                <a:lnTo>
                  <a:pt x="163667" y="912976"/>
                </a:lnTo>
                <a:lnTo>
                  <a:pt x="170700" y="923600"/>
                </a:lnTo>
                <a:close/>
              </a:path>
              <a:path w="1294130" h="1254125">
                <a:moveTo>
                  <a:pt x="179537" y="933230"/>
                </a:moveTo>
                <a:lnTo>
                  <a:pt x="263716" y="886821"/>
                </a:lnTo>
                <a:lnTo>
                  <a:pt x="256983" y="876031"/>
                </a:lnTo>
                <a:lnTo>
                  <a:pt x="172504" y="922606"/>
                </a:lnTo>
                <a:lnTo>
                  <a:pt x="179537" y="933230"/>
                </a:lnTo>
                <a:close/>
              </a:path>
              <a:path w="1294130" h="1254125">
                <a:moveTo>
                  <a:pt x="187473" y="943358"/>
                </a:moveTo>
                <a:lnTo>
                  <a:pt x="273155" y="896119"/>
                </a:lnTo>
                <a:lnTo>
                  <a:pt x="266121" y="885495"/>
                </a:lnTo>
                <a:lnTo>
                  <a:pt x="181041" y="932402"/>
                </a:lnTo>
                <a:lnTo>
                  <a:pt x="187473" y="943358"/>
                </a:lnTo>
                <a:close/>
              </a:path>
              <a:path w="1294130" h="1254125">
                <a:moveTo>
                  <a:pt x="196611" y="952822"/>
                </a:moveTo>
                <a:lnTo>
                  <a:pt x="282894" y="905252"/>
                </a:lnTo>
                <a:lnTo>
                  <a:pt x="276161" y="894462"/>
                </a:lnTo>
                <a:lnTo>
                  <a:pt x="189577" y="942197"/>
                </a:lnTo>
                <a:lnTo>
                  <a:pt x="196611" y="952822"/>
                </a:lnTo>
                <a:close/>
              </a:path>
              <a:path w="1294130" h="1254125">
                <a:moveTo>
                  <a:pt x="204847" y="962783"/>
                </a:moveTo>
                <a:lnTo>
                  <a:pt x="294437" y="913390"/>
                </a:lnTo>
                <a:lnTo>
                  <a:pt x="286502" y="903263"/>
                </a:lnTo>
                <a:lnTo>
                  <a:pt x="197814" y="952159"/>
                </a:lnTo>
                <a:lnTo>
                  <a:pt x="204847" y="962783"/>
                </a:lnTo>
                <a:close/>
              </a:path>
              <a:path w="1294130" h="1254125">
                <a:moveTo>
                  <a:pt x="214887" y="971750"/>
                </a:moveTo>
                <a:lnTo>
                  <a:pt x="305079" y="922026"/>
                </a:lnTo>
                <a:lnTo>
                  <a:pt x="295339" y="912893"/>
                </a:lnTo>
                <a:lnTo>
                  <a:pt x="208154" y="960960"/>
                </a:lnTo>
                <a:lnTo>
                  <a:pt x="214887" y="971750"/>
                </a:lnTo>
                <a:close/>
              </a:path>
              <a:path w="1294130" h="1254125">
                <a:moveTo>
                  <a:pt x="234967" y="989684"/>
                </a:moveTo>
                <a:lnTo>
                  <a:pt x="326361" y="939297"/>
                </a:lnTo>
                <a:lnTo>
                  <a:pt x="318125" y="929335"/>
                </a:lnTo>
                <a:lnTo>
                  <a:pt x="308386" y="920203"/>
                </a:lnTo>
                <a:lnTo>
                  <a:pt x="218796" y="969596"/>
                </a:lnTo>
                <a:lnTo>
                  <a:pt x="225529" y="980386"/>
                </a:lnTo>
                <a:lnTo>
                  <a:pt x="227032" y="979557"/>
                </a:lnTo>
                <a:lnTo>
                  <a:pt x="234967" y="989684"/>
                </a:lnTo>
                <a:close/>
              </a:path>
              <a:path w="1294130" h="1254125">
                <a:moveTo>
                  <a:pt x="223725" y="981380"/>
                </a:moveTo>
                <a:lnTo>
                  <a:pt x="224025" y="981214"/>
                </a:lnTo>
                <a:lnTo>
                  <a:pt x="216090" y="971087"/>
                </a:lnTo>
                <a:lnTo>
                  <a:pt x="223725" y="981380"/>
                </a:lnTo>
                <a:close/>
              </a:path>
              <a:path w="1294130" h="1254125">
                <a:moveTo>
                  <a:pt x="245608" y="998320"/>
                </a:moveTo>
                <a:lnTo>
                  <a:pt x="338505" y="947104"/>
                </a:lnTo>
                <a:lnTo>
                  <a:pt x="330570" y="936976"/>
                </a:lnTo>
                <a:lnTo>
                  <a:pt x="239176" y="987364"/>
                </a:lnTo>
                <a:lnTo>
                  <a:pt x="245608" y="998320"/>
                </a:lnTo>
                <a:close/>
              </a:path>
              <a:path w="1294130" h="1254125">
                <a:moveTo>
                  <a:pt x="257753" y="1006127"/>
                </a:moveTo>
                <a:lnTo>
                  <a:pt x="352994" y="953618"/>
                </a:lnTo>
                <a:lnTo>
                  <a:pt x="343917" y="944120"/>
                </a:lnTo>
                <a:lnTo>
                  <a:pt x="249817" y="995999"/>
                </a:lnTo>
                <a:lnTo>
                  <a:pt x="257753" y="1006127"/>
                </a:lnTo>
                <a:close/>
              </a:path>
              <a:path w="1294130" h="1254125">
                <a:moveTo>
                  <a:pt x="283507" y="1020932"/>
                </a:moveTo>
                <a:lnTo>
                  <a:pt x="378847" y="968369"/>
                </a:lnTo>
                <a:lnTo>
                  <a:pt x="370310" y="958573"/>
                </a:lnTo>
                <a:lnTo>
                  <a:pt x="365016" y="961492"/>
                </a:lnTo>
                <a:lnTo>
                  <a:pt x="356700" y="951575"/>
                </a:lnTo>
                <a:lnTo>
                  <a:pt x="262864" y="1003309"/>
                </a:lnTo>
                <a:lnTo>
                  <a:pt x="273002" y="1012221"/>
                </a:lnTo>
                <a:lnTo>
                  <a:pt x="283507" y="1020932"/>
                </a:lnTo>
                <a:close/>
              </a:path>
              <a:path w="1294130" h="1254125">
                <a:moveTo>
                  <a:pt x="379448" y="968038"/>
                </a:moveTo>
                <a:lnTo>
                  <a:pt x="380049" y="967706"/>
                </a:lnTo>
                <a:lnTo>
                  <a:pt x="371513" y="957910"/>
                </a:lnTo>
                <a:lnTo>
                  <a:pt x="379448" y="968038"/>
                </a:lnTo>
                <a:close/>
              </a:path>
              <a:path w="1294130" h="1254125">
                <a:moveTo>
                  <a:pt x="335876" y="1050069"/>
                </a:moveTo>
                <a:lnTo>
                  <a:pt x="438248" y="993629"/>
                </a:lnTo>
                <a:lnTo>
                  <a:pt x="430613" y="983336"/>
                </a:lnTo>
                <a:lnTo>
                  <a:pt x="420992" y="988640"/>
                </a:lnTo>
                <a:lnTo>
                  <a:pt x="413057" y="978513"/>
                </a:lnTo>
                <a:lnTo>
                  <a:pt x="410050" y="980170"/>
                </a:lnTo>
                <a:lnTo>
                  <a:pt x="397605" y="972529"/>
                </a:lnTo>
                <a:lnTo>
                  <a:pt x="395200" y="973855"/>
                </a:lnTo>
                <a:lnTo>
                  <a:pt x="384258" y="965386"/>
                </a:lnTo>
                <a:lnTo>
                  <a:pt x="288275" y="1018303"/>
                </a:lnTo>
                <a:lnTo>
                  <a:pt x="299598" y="1026563"/>
                </a:lnTo>
                <a:lnTo>
                  <a:pt x="311315" y="1034606"/>
                </a:lnTo>
                <a:lnTo>
                  <a:pt x="323398" y="1042446"/>
                </a:lnTo>
                <a:lnTo>
                  <a:pt x="335876" y="1050069"/>
                </a:lnTo>
                <a:close/>
              </a:path>
              <a:path w="1294130" h="1254125">
                <a:moveTo>
                  <a:pt x="424600" y="986651"/>
                </a:moveTo>
                <a:lnTo>
                  <a:pt x="416965" y="976358"/>
                </a:lnTo>
                <a:lnTo>
                  <a:pt x="413057" y="978513"/>
                </a:lnTo>
                <a:lnTo>
                  <a:pt x="424600" y="986651"/>
                </a:lnTo>
                <a:close/>
              </a:path>
              <a:path w="1294130" h="1254125">
                <a:moveTo>
                  <a:pt x="441254" y="991972"/>
                </a:moveTo>
                <a:lnTo>
                  <a:pt x="444862" y="989983"/>
                </a:lnTo>
                <a:lnTo>
                  <a:pt x="434662" y="981104"/>
                </a:lnTo>
                <a:lnTo>
                  <a:pt x="432717" y="982176"/>
                </a:lnTo>
                <a:lnTo>
                  <a:pt x="441254" y="991972"/>
                </a:lnTo>
                <a:close/>
              </a:path>
              <a:path w="1294130" h="1254125">
                <a:moveTo>
                  <a:pt x="411597" y="1080833"/>
                </a:moveTo>
                <a:lnTo>
                  <a:pt x="527418" y="1016979"/>
                </a:lnTo>
                <a:lnTo>
                  <a:pt x="513296" y="1010263"/>
                </a:lnTo>
                <a:lnTo>
                  <a:pt x="499934" y="1003127"/>
                </a:lnTo>
                <a:lnTo>
                  <a:pt x="479072" y="1000127"/>
                </a:lnTo>
                <a:lnTo>
                  <a:pt x="476366" y="1001618"/>
                </a:lnTo>
                <a:lnTo>
                  <a:pt x="467829" y="991823"/>
                </a:lnTo>
                <a:lnTo>
                  <a:pt x="458509" y="996961"/>
                </a:lnTo>
                <a:lnTo>
                  <a:pt x="448704" y="987864"/>
                </a:lnTo>
                <a:lnTo>
                  <a:pt x="342645" y="1046337"/>
                </a:lnTo>
                <a:lnTo>
                  <a:pt x="355757" y="1053610"/>
                </a:lnTo>
                <a:lnTo>
                  <a:pt x="369264" y="1060666"/>
                </a:lnTo>
                <a:lnTo>
                  <a:pt x="383109" y="1067535"/>
                </a:lnTo>
                <a:lnTo>
                  <a:pt x="397235" y="1074249"/>
                </a:lnTo>
                <a:lnTo>
                  <a:pt x="411597" y="1080833"/>
                </a:lnTo>
                <a:close/>
              </a:path>
              <a:path w="1294130" h="1254125">
                <a:moveTo>
                  <a:pt x="966788" y="745740"/>
                </a:moveTo>
                <a:lnTo>
                  <a:pt x="983060" y="736769"/>
                </a:lnTo>
                <a:lnTo>
                  <a:pt x="978131" y="724984"/>
                </a:lnTo>
                <a:lnTo>
                  <a:pt x="971517" y="728630"/>
                </a:lnTo>
                <a:lnTo>
                  <a:pt x="966788" y="745740"/>
                </a:lnTo>
                <a:close/>
              </a:path>
              <a:path w="1294130" h="1254125">
                <a:moveTo>
                  <a:pt x="952815" y="767946"/>
                </a:moveTo>
                <a:lnTo>
                  <a:pt x="995505" y="744410"/>
                </a:lnTo>
                <a:lnTo>
                  <a:pt x="989674" y="733122"/>
                </a:lnTo>
                <a:lnTo>
                  <a:pt x="957313" y="750963"/>
                </a:lnTo>
                <a:lnTo>
                  <a:pt x="952815" y="767946"/>
                </a:lnTo>
                <a:close/>
              </a:path>
              <a:path w="1294130" h="1254125">
                <a:moveTo>
                  <a:pt x="932058" y="793892"/>
                </a:moveTo>
                <a:lnTo>
                  <a:pt x="1006147" y="753045"/>
                </a:lnTo>
                <a:lnTo>
                  <a:pt x="998812" y="742586"/>
                </a:lnTo>
                <a:lnTo>
                  <a:pt x="942236" y="773778"/>
                </a:lnTo>
                <a:lnTo>
                  <a:pt x="932058" y="793892"/>
                </a:lnTo>
                <a:close/>
              </a:path>
              <a:path w="1294130" h="1254125">
                <a:moveTo>
                  <a:pt x="935315" y="806598"/>
                </a:moveTo>
                <a:lnTo>
                  <a:pt x="1019494" y="760189"/>
                </a:lnTo>
                <a:lnTo>
                  <a:pt x="1011257" y="750227"/>
                </a:lnTo>
                <a:lnTo>
                  <a:pt x="927981" y="796140"/>
                </a:lnTo>
                <a:lnTo>
                  <a:pt x="935315" y="806598"/>
                </a:lnTo>
                <a:close/>
              </a:path>
              <a:path w="1294130" h="1254125">
                <a:moveTo>
                  <a:pt x="643081" y="1112736"/>
                </a:moveTo>
                <a:lnTo>
                  <a:pt x="812039" y="1019585"/>
                </a:lnTo>
                <a:lnTo>
                  <a:pt x="764000" y="1017066"/>
                </a:lnTo>
                <a:lnTo>
                  <a:pt x="746131" y="1026918"/>
                </a:lnTo>
                <a:lnTo>
                  <a:pt x="722694" y="1025337"/>
                </a:lnTo>
                <a:lnTo>
                  <a:pt x="700159" y="1023259"/>
                </a:lnTo>
                <a:lnTo>
                  <a:pt x="684995" y="1031619"/>
                </a:lnTo>
                <a:lnTo>
                  <a:pt x="671878" y="1024348"/>
                </a:lnTo>
                <a:lnTo>
                  <a:pt x="665372" y="1027935"/>
                </a:lnTo>
                <a:lnTo>
                  <a:pt x="647779" y="1023132"/>
                </a:lnTo>
                <a:lnTo>
                  <a:pt x="630041" y="1032912"/>
                </a:lnTo>
                <a:lnTo>
                  <a:pt x="620903" y="1023447"/>
                </a:lnTo>
                <a:lnTo>
                  <a:pt x="610982" y="1028917"/>
                </a:lnTo>
                <a:lnTo>
                  <a:pt x="597635" y="1021773"/>
                </a:lnTo>
                <a:lnTo>
                  <a:pt x="586812" y="1027740"/>
                </a:lnTo>
                <a:lnTo>
                  <a:pt x="577975" y="1018110"/>
                </a:lnTo>
                <a:lnTo>
                  <a:pt x="571962" y="1021425"/>
                </a:lnTo>
                <a:lnTo>
                  <a:pt x="550798" y="1018591"/>
                </a:lnTo>
                <a:lnTo>
                  <a:pt x="535915" y="1012294"/>
                </a:lnTo>
                <a:lnTo>
                  <a:pt x="420052" y="1076172"/>
                </a:lnTo>
                <a:lnTo>
                  <a:pt x="434865" y="1082508"/>
                </a:lnTo>
                <a:lnTo>
                  <a:pt x="449903" y="1088719"/>
                </a:lnTo>
                <a:lnTo>
                  <a:pt x="474134" y="1089862"/>
                </a:lnTo>
                <a:lnTo>
                  <a:pt x="504863" y="1101925"/>
                </a:lnTo>
                <a:lnTo>
                  <a:pt x="553917" y="1103885"/>
                </a:lnTo>
                <a:lnTo>
                  <a:pt x="577589" y="1105336"/>
                </a:lnTo>
                <a:lnTo>
                  <a:pt x="600528" y="1107192"/>
                </a:lnTo>
                <a:lnTo>
                  <a:pt x="622453" y="1109606"/>
                </a:lnTo>
                <a:lnTo>
                  <a:pt x="643081" y="1112736"/>
                </a:lnTo>
                <a:close/>
              </a:path>
              <a:path w="1294130" h="1254125">
                <a:moveTo>
                  <a:pt x="946858" y="814737"/>
                </a:moveTo>
                <a:lnTo>
                  <a:pt x="1030435" y="768659"/>
                </a:lnTo>
                <a:lnTo>
                  <a:pt x="1023101" y="758200"/>
                </a:lnTo>
                <a:lnTo>
                  <a:pt x="938021" y="805107"/>
                </a:lnTo>
                <a:lnTo>
                  <a:pt x="946858" y="814737"/>
                </a:lnTo>
                <a:close/>
              </a:path>
              <a:path w="1294130" h="1254125">
                <a:moveTo>
                  <a:pt x="941498" y="813548"/>
                </a:moveTo>
                <a:lnTo>
                  <a:pt x="937119" y="805604"/>
                </a:lnTo>
                <a:lnTo>
                  <a:pt x="935615" y="806433"/>
                </a:lnTo>
                <a:lnTo>
                  <a:pt x="941498" y="813548"/>
                </a:lnTo>
                <a:close/>
              </a:path>
              <a:path w="1294130" h="1254125">
                <a:moveTo>
                  <a:pt x="942649" y="817057"/>
                </a:moveTo>
                <a:lnTo>
                  <a:pt x="943250" y="816726"/>
                </a:lnTo>
                <a:lnTo>
                  <a:pt x="941498" y="813548"/>
                </a:lnTo>
                <a:lnTo>
                  <a:pt x="935615" y="806433"/>
                </a:lnTo>
                <a:lnTo>
                  <a:pt x="942649" y="817057"/>
                </a:lnTo>
                <a:close/>
              </a:path>
              <a:path w="1294130" h="1254125">
                <a:moveTo>
                  <a:pt x="958101" y="823041"/>
                </a:moveTo>
                <a:lnTo>
                  <a:pt x="1042881" y="776300"/>
                </a:lnTo>
                <a:lnTo>
                  <a:pt x="1034644" y="766338"/>
                </a:lnTo>
                <a:lnTo>
                  <a:pt x="948962" y="813577"/>
                </a:lnTo>
                <a:lnTo>
                  <a:pt x="958101" y="823041"/>
                </a:lnTo>
                <a:close/>
              </a:path>
              <a:path w="1294130" h="1254125">
                <a:moveTo>
                  <a:pt x="963330" y="834660"/>
                </a:moveTo>
                <a:lnTo>
                  <a:pt x="1054424" y="784438"/>
                </a:lnTo>
                <a:lnTo>
                  <a:pt x="1047089" y="773979"/>
                </a:lnTo>
                <a:lnTo>
                  <a:pt x="958702" y="822709"/>
                </a:lnTo>
                <a:lnTo>
                  <a:pt x="961834" y="832262"/>
                </a:lnTo>
                <a:lnTo>
                  <a:pt x="963330" y="834660"/>
                </a:lnTo>
                <a:close/>
              </a:path>
              <a:path w="1294130" h="1254125">
                <a:moveTo>
                  <a:pt x="962729" y="834991"/>
                </a:moveTo>
                <a:lnTo>
                  <a:pt x="961834" y="832262"/>
                </a:lnTo>
                <a:lnTo>
                  <a:pt x="956597" y="823870"/>
                </a:lnTo>
                <a:lnTo>
                  <a:pt x="959866" y="831131"/>
                </a:lnTo>
                <a:lnTo>
                  <a:pt x="962729" y="834991"/>
                </a:lnTo>
                <a:close/>
              </a:path>
              <a:path w="1294130" h="1254125">
                <a:moveTo>
                  <a:pt x="960324" y="836317"/>
                </a:moveTo>
                <a:lnTo>
                  <a:pt x="961827" y="835488"/>
                </a:lnTo>
                <a:lnTo>
                  <a:pt x="959866" y="831131"/>
                </a:lnTo>
                <a:lnTo>
                  <a:pt x="955094" y="824698"/>
                </a:lnTo>
                <a:lnTo>
                  <a:pt x="960324" y="836317"/>
                </a:lnTo>
                <a:close/>
              </a:path>
              <a:path w="1294130" h="1254125">
                <a:moveTo>
                  <a:pt x="994534" y="846461"/>
                </a:moveTo>
                <a:lnTo>
                  <a:pt x="1082921" y="797731"/>
                </a:lnTo>
                <a:lnTo>
                  <a:pt x="1071378" y="789593"/>
                </a:lnTo>
                <a:lnTo>
                  <a:pt x="1068673" y="791084"/>
                </a:lnTo>
                <a:lnTo>
                  <a:pt x="1055326" y="783941"/>
                </a:lnTo>
                <a:lnTo>
                  <a:pt x="969644" y="831179"/>
                </a:lnTo>
                <a:lnTo>
                  <a:pt x="979984" y="839980"/>
                </a:lnTo>
                <a:lnTo>
                  <a:pt x="994534" y="846461"/>
                </a:lnTo>
                <a:close/>
              </a:path>
              <a:path w="1294130" h="1254125">
                <a:moveTo>
                  <a:pt x="1003972" y="855760"/>
                </a:moveTo>
                <a:lnTo>
                  <a:pt x="1096268" y="804875"/>
                </a:lnTo>
                <a:lnTo>
                  <a:pt x="1088934" y="794416"/>
                </a:lnTo>
                <a:lnTo>
                  <a:pt x="996638" y="845301"/>
                </a:lnTo>
                <a:lnTo>
                  <a:pt x="1003972" y="855760"/>
                </a:lnTo>
                <a:close/>
              </a:path>
              <a:path w="1294130" h="1254125">
                <a:moveTo>
                  <a:pt x="1017319" y="862903"/>
                </a:moveTo>
                <a:lnTo>
                  <a:pt x="1111419" y="811024"/>
                </a:lnTo>
                <a:lnTo>
                  <a:pt x="1101680" y="801891"/>
                </a:lnTo>
                <a:lnTo>
                  <a:pt x="1010586" y="852113"/>
                </a:lnTo>
                <a:lnTo>
                  <a:pt x="1017319" y="862903"/>
                </a:lnTo>
                <a:close/>
              </a:path>
              <a:path w="1294130" h="1254125">
                <a:moveTo>
                  <a:pt x="1027359" y="871870"/>
                </a:moveTo>
                <a:lnTo>
                  <a:pt x="1122962" y="819162"/>
                </a:lnTo>
                <a:lnTo>
                  <a:pt x="1114426" y="809367"/>
                </a:lnTo>
                <a:lnTo>
                  <a:pt x="1020326" y="861246"/>
                </a:lnTo>
                <a:lnTo>
                  <a:pt x="1027359" y="871870"/>
                </a:lnTo>
                <a:close/>
              </a:path>
              <a:path w="1294130" h="1254125">
                <a:moveTo>
                  <a:pt x="1037099" y="881003"/>
                </a:moveTo>
                <a:lnTo>
                  <a:pt x="1141420" y="823488"/>
                </a:lnTo>
                <a:lnTo>
                  <a:pt x="1133485" y="813361"/>
                </a:lnTo>
                <a:lnTo>
                  <a:pt x="1030366" y="870213"/>
                </a:lnTo>
                <a:lnTo>
                  <a:pt x="1037099" y="881003"/>
                </a:lnTo>
                <a:close/>
              </a:path>
              <a:path w="1294130" h="1254125">
                <a:moveTo>
                  <a:pt x="1053151" y="886655"/>
                </a:moveTo>
                <a:lnTo>
                  <a:pt x="1161081" y="827151"/>
                </a:lnTo>
                <a:lnTo>
                  <a:pt x="1154648" y="816195"/>
                </a:lnTo>
                <a:lnTo>
                  <a:pt x="1045216" y="876528"/>
                </a:lnTo>
                <a:lnTo>
                  <a:pt x="1053151" y="886655"/>
                </a:lnTo>
                <a:close/>
              </a:path>
              <a:path w="1294130" h="1254125">
                <a:moveTo>
                  <a:pt x="1066799" y="893633"/>
                </a:moveTo>
                <a:lnTo>
                  <a:pt x="1178035" y="832306"/>
                </a:lnTo>
                <a:lnTo>
                  <a:pt x="1170100" y="822179"/>
                </a:lnTo>
                <a:lnTo>
                  <a:pt x="1058262" y="883837"/>
                </a:lnTo>
                <a:lnTo>
                  <a:pt x="1066799" y="893633"/>
                </a:lnTo>
                <a:close/>
              </a:path>
              <a:path w="1294130" h="1254125">
                <a:moveTo>
                  <a:pt x="658011" y="1119007"/>
                </a:moveTo>
                <a:lnTo>
                  <a:pt x="851241" y="1012475"/>
                </a:lnTo>
                <a:lnTo>
                  <a:pt x="829110" y="1010174"/>
                </a:lnTo>
                <a:lnTo>
                  <a:pt x="641277" y="1113730"/>
                </a:lnTo>
                <a:lnTo>
                  <a:pt x="658011" y="1119007"/>
                </a:lnTo>
                <a:close/>
              </a:path>
              <a:path w="1294130" h="1254125">
                <a:moveTo>
                  <a:pt x="1078041" y="901937"/>
                </a:moveTo>
                <a:lnTo>
                  <a:pt x="1198297" y="835638"/>
                </a:lnTo>
                <a:lnTo>
                  <a:pt x="1190061" y="825676"/>
                </a:lnTo>
                <a:lnTo>
                  <a:pt x="1071609" y="890981"/>
                </a:lnTo>
                <a:lnTo>
                  <a:pt x="1078041" y="901937"/>
                </a:lnTo>
                <a:close/>
              </a:path>
              <a:path w="1294130" h="1254125">
                <a:moveTo>
                  <a:pt x="902037" y="988050"/>
                </a:moveTo>
                <a:lnTo>
                  <a:pt x="900048" y="985567"/>
                </a:lnTo>
                <a:lnTo>
                  <a:pt x="898742" y="986287"/>
                </a:lnTo>
                <a:lnTo>
                  <a:pt x="902037" y="988050"/>
                </a:lnTo>
                <a:close/>
              </a:path>
              <a:path w="1294130" h="1254125">
                <a:moveTo>
                  <a:pt x="773401" y="1113399"/>
                </a:moveTo>
                <a:lnTo>
                  <a:pt x="1259082" y="845632"/>
                </a:lnTo>
                <a:lnTo>
                  <a:pt x="1254453" y="833682"/>
                </a:lnTo>
                <a:lnTo>
                  <a:pt x="1019692" y="963111"/>
                </a:lnTo>
                <a:lnTo>
                  <a:pt x="991957" y="963900"/>
                </a:lnTo>
                <a:lnTo>
                  <a:pt x="946481" y="988972"/>
                </a:lnTo>
                <a:lnTo>
                  <a:pt x="932232" y="982325"/>
                </a:lnTo>
                <a:lnTo>
                  <a:pt x="891646" y="1004701"/>
                </a:lnTo>
                <a:lnTo>
                  <a:pt x="882207" y="995403"/>
                </a:lnTo>
                <a:lnTo>
                  <a:pt x="671573" y="1111530"/>
                </a:lnTo>
                <a:lnTo>
                  <a:pt x="693915" y="1113714"/>
                </a:lnTo>
                <a:lnTo>
                  <a:pt x="718597" y="1114609"/>
                </a:lnTo>
                <a:lnTo>
                  <a:pt x="745238" y="1114423"/>
                </a:lnTo>
                <a:lnTo>
                  <a:pt x="773401" y="1113399"/>
                </a:lnTo>
                <a:close/>
              </a:path>
              <a:path w="1294130" h="1254125">
                <a:moveTo>
                  <a:pt x="908106" y="995626"/>
                </a:moveTo>
                <a:lnTo>
                  <a:pt x="912089" y="993430"/>
                </a:lnTo>
                <a:lnTo>
                  <a:pt x="902037" y="988050"/>
                </a:lnTo>
                <a:lnTo>
                  <a:pt x="908106" y="995626"/>
                </a:lnTo>
                <a:close/>
              </a:path>
              <a:path w="1294130" h="1254125">
                <a:moveTo>
                  <a:pt x="1092892" y="908252"/>
                </a:moveTo>
                <a:lnTo>
                  <a:pt x="1214049" y="841455"/>
                </a:lnTo>
                <a:lnTo>
                  <a:pt x="1206414" y="831162"/>
                </a:lnTo>
                <a:lnTo>
                  <a:pt x="1085858" y="897628"/>
                </a:lnTo>
                <a:lnTo>
                  <a:pt x="1092892" y="908252"/>
                </a:lnTo>
                <a:close/>
              </a:path>
              <a:path w="1294130" h="1254125">
                <a:moveTo>
                  <a:pt x="946481" y="988972"/>
                </a:moveTo>
                <a:lnTo>
                  <a:pt x="950088" y="986983"/>
                </a:lnTo>
                <a:lnTo>
                  <a:pt x="941852" y="977021"/>
                </a:lnTo>
                <a:lnTo>
                  <a:pt x="940048" y="978016"/>
                </a:lnTo>
                <a:lnTo>
                  <a:pt x="946481" y="988972"/>
                </a:lnTo>
                <a:close/>
              </a:path>
              <a:path w="1294130" h="1254125">
                <a:moveTo>
                  <a:pt x="1232807" y="845616"/>
                </a:moveTo>
                <a:lnTo>
                  <a:pt x="1246336" y="838157"/>
                </a:lnTo>
                <a:lnTo>
                  <a:pt x="1237198" y="828693"/>
                </a:lnTo>
                <a:lnTo>
                  <a:pt x="1227878" y="833831"/>
                </a:lnTo>
                <a:lnTo>
                  <a:pt x="1232807" y="845616"/>
                </a:lnTo>
                <a:close/>
              </a:path>
              <a:path w="1294130" h="1254125">
                <a:moveTo>
                  <a:pt x="1113153" y="911584"/>
                </a:moveTo>
                <a:lnTo>
                  <a:pt x="1231004" y="846610"/>
                </a:lnTo>
                <a:lnTo>
                  <a:pt x="1223068" y="836483"/>
                </a:lnTo>
                <a:lnTo>
                  <a:pt x="1099806" y="904440"/>
                </a:lnTo>
                <a:lnTo>
                  <a:pt x="1113153" y="911584"/>
                </a:lnTo>
                <a:close/>
              </a:path>
              <a:path w="1294130" h="1254125">
                <a:moveTo>
                  <a:pt x="938175" y="1080564"/>
                </a:moveTo>
                <a:lnTo>
                  <a:pt x="1288118" y="887633"/>
                </a:lnTo>
                <a:lnTo>
                  <a:pt x="1281084" y="877008"/>
                </a:lnTo>
                <a:lnTo>
                  <a:pt x="1274117" y="866348"/>
                </a:lnTo>
                <a:lnTo>
                  <a:pt x="1272999" y="866964"/>
                </a:lnTo>
                <a:lnTo>
                  <a:pt x="1265523" y="856583"/>
                </a:lnTo>
                <a:lnTo>
                  <a:pt x="1257278" y="846627"/>
                </a:lnTo>
                <a:lnTo>
                  <a:pt x="796559" y="1100631"/>
                </a:lnTo>
                <a:lnTo>
                  <a:pt x="886910" y="1094325"/>
                </a:lnTo>
                <a:lnTo>
                  <a:pt x="910083" y="1081550"/>
                </a:lnTo>
                <a:lnTo>
                  <a:pt x="938175" y="1080564"/>
                </a:lnTo>
                <a:close/>
              </a:path>
              <a:path w="1294130" h="1254125">
                <a:moveTo>
                  <a:pt x="997745" y="1062224"/>
                </a:moveTo>
                <a:lnTo>
                  <a:pt x="1293949" y="898920"/>
                </a:lnTo>
                <a:lnTo>
                  <a:pt x="1287216" y="888130"/>
                </a:lnTo>
                <a:lnTo>
                  <a:pt x="976356" y="1059514"/>
                </a:lnTo>
                <a:lnTo>
                  <a:pt x="997745" y="1062224"/>
                </a:lnTo>
                <a:close/>
              </a:path>
              <a:path w="1294130" h="1254125">
                <a:moveTo>
                  <a:pt x="1073099" y="1035182"/>
                </a:moveTo>
                <a:lnTo>
                  <a:pt x="1282042" y="919987"/>
                </a:lnTo>
                <a:lnTo>
                  <a:pt x="1280721" y="906213"/>
                </a:lnTo>
                <a:lnTo>
                  <a:pt x="1058850" y="1028536"/>
                </a:lnTo>
                <a:lnTo>
                  <a:pt x="1073099" y="1035182"/>
                </a:lnTo>
                <a:close/>
              </a:path>
              <a:path w="1294130" h="1254125">
                <a:moveTo>
                  <a:pt x="1144535" y="1010300"/>
                </a:moveTo>
                <a:lnTo>
                  <a:pt x="1267731" y="942380"/>
                </a:lnTo>
                <a:lnTo>
                  <a:pt x="1267010" y="928275"/>
                </a:lnTo>
                <a:lnTo>
                  <a:pt x="1144651" y="995734"/>
                </a:lnTo>
                <a:lnTo>
                  <a:pt x="1144535" y="1010300"/>
                </a:lnTo>
                <a:close/>
              </a:path>
              <a:path w="1294130" h="1254125">
                <a:moveTo>
                  <a:pt x="1139750" y="1027441"/>
                </a:moveTo>
                <a:lnTo>
                  <a:pt x="1257327" y="962618"/>
                </a:lnTo>
                <a:lnTo>
                  <a:pt x="1255404" y="949175"/>
                </a:lnTo>
                <a:lnTo>
                  <a:pt x="1138682" y="1013527"/>
                </a:lnTo>
                <a:lnTo>
                  <a:pt x="1139750" y="1027441"/>
                </a:lnTo>
                <a:close/>
              </a:path>
              <a:path w="1294130" h="1254125">
                <a:moveTo>
                  <a:pt x="1251433" y="980369"/>
                </a:moveTo>
                <a:lnTo>
                  <a:pt x="1248609" y="967424"/>
                </a:lnTo>
                <a:lnTo>
                  <a:pt x="1243197" y="970408"/>
                </a:lnTo>
                <a:lnTo>
                  <a:pt x="1251433" y="980369"/>
                </a:lnTo>
                <a:close/>
              </a:path>
              <a:path w="1294130" h="1254125">
                <a:moveTo>
                  <a:pt x="1132982" y="1045674"/>
                </a:moveTo>
                <a:lnTo>
                  <a:pt x="1248427" y="982027"/>
                </a:lnTo>
                <a:lnTo>
                  <a:pt x="1243197" y="970408"/>
                </a:lnTo>
                <a:lnTo>
                  <a:pt x="1130500" y="1032540"/>
                </a:lnTo>
                <a:lnTo>
                  <a:pt x="1132982" y="1045674"/>
                </a:lnTo>
                <a:close/>
              </a:path>
              <a:path w="1294130" h="1254125">
                <a:moveTo>
                  <a:pt x="1130577" y="1047000"/>
                </a:moveTo>
                <a:lnTo>
                  <a:pt x="1131479" y="1046503"/>
                </a:lnTo>
                <a:lnTo>
                  <a:pt x="1125949" y="1035050"/>
                </a:lnTo>
                <a:lnTo>
                  <a:pt x="1130577" y="1047000"/>
                </a:lnTo>
                <a:close/>
              </a:path>
              <a:path w="1294130" h="1254125">
                <a:moveTo>
                  <a:pt x="1121016" y="1081276"/>
                </a:moveTo>
                <a:lnTo>
                  <a:pt x="1236038" y="1017862"/>
                </a:lnTo>
                <a:lnTo>
                  <a:pt x="1235149" y="1003850"/>
                </a:lnTo>
                <a:lnTo>
                  <a:pt x="1239827" y="1001270"/>
                </a:lnTo>
                <a:lnTo>
                  <a:pt x="1240009" y="986668"/>
                </a:lnTo>
                <a:lnTo>
                  <a:pt x="1121548" y="1051978"/>
                </a:lnTo>
                <a:lnTo>
                  <a:pt x="1121451" y="1066533"/>
                </a:lnTo>
                <a:lnTo>
                  <a:pt x="1121016" y="1081276"/>
                </a:lnTo>
                <a:close/>
              </a:path>
              <a:path w="1294130" h="1254125">
                <a:moveTo>
                  <a:pt x="1113741" y="1099789"/>
                </a:moveTo>
                <a:lnTo>
                  <a:pt x="1231985" y="1034598"/>
                </a:lnTo>
                <a:lnTo>
                  <a:pt x="1230819" y="1020739"/>
                </a:lnTo>
                <a:lnTo>
                  <a:pt x="1114280" y="1084990"/>
                </a:lnTo>
                <a:lnTo>
                  <a:pt x="1113741" y="1099789"/>
                </a:lnTo>
                <a:close/>
              </a:path>
              <a:path w="1294130" h="1254125">
                <a:moveTo>
                  <a:pt x="1230864" y="1049718"/>
                </a:moveTo>
                <a:lnTo>
                  <a:pt x="1227753" y="1036931"/>
                </a:lnTo>
                <a:lnTo>
                  <a:pt x="1224131" y="1038928"/>
                </a:lnTo>
                <a:lnTo>
                  <a:pt x="1230864" y="1049718"/>
                </a:lnTo>
                <a:close/>
              </a:path>
              <a:path w="1294130" h="1254125">
                <a:moveTo>
                  <a:pt x="1107772" y="1117582"/>
                </a:moveTo>
                <a:lnTo>
                  <a:pt x="1230564" y="1049884"/>
                </a:lnTo>
                <a:lnTo>
                  <a:pt x="1221726" y="1040254"/>
                </a:lnTo>
                <a:lnTo>
                  <a:pt x="1107409" y="1103280"/>
                </a:lnTo>
                <a:lnTo>
                  <a:pt x="1107772" y="1117582"/>
                </a:lnTo>
                <a:close/>
              </a:path>
              <a:path w="1294130" h="1254125">
                <a:moveTo>
                  <a:pt x="1105612" y="1133275"/>
                </a:moveTo>
                <a:lnTo>
                  <a:pt x="1226089" y="1066854"/>
                </a:lnTo>
                <a:lnTo>
                  <a:pt x="1220417" y="1055478"/>
                </a:lnTo>
                <a:lnTo>
                  <a:pt x="1103394" y="1119996"/>
                </a:lnTo>
                <a:lnTo>
                  <a:pt x="1105612" y="1133275"/>
                </a:lnTo>
                <a:close/>
              </a:path>
              <a:path w="1294130" h="1254125">
                <a:moveTo>
                  <a:pt x="1092508" y="1155002"/>
                </a:moveTo>
                <a:lnTo>
                  <a:pt x="1216070" y="1086879"/>
                </a:lnTo>
                <a:lnTo>
                  <a:pt x="1211141" y="1075094"/>
                </a:lnTo>
                <a:lnTo>
                  <a:pt x="1093502" y="1139951"/>
                </a:lnTo>
                <a:lnTo>
                  <a:pt x="1092508" y="1155002"/>
                </a:lnTo>
                <a:close/>
              </a:path>
              <a:path w="1294130" h="1254125">
                <a:moveTo>
                  <a:pt x="1210778" y="1104299"/>
                </a:moveTo>
                <a:lnTo>
                  <a:pt x="1214686" y="1102145"/>
                </a:lnTo>
                <a:lnTo>
                  <a:pt x="1208254" y="1091189"/>
                </a:lnTo>
                <a:lnTo>
                  <a:pt x="1204947" y="1093012"/>
                </a:lnTo>
                <a:lnTo>
                  <a:pt x="1210778" y="1104299"/>
                </a:lnTo>
                <a:close/>
              </a:path>
              <a:path w="1294130" h="1254125">
                <a:moveTo>
                  <a:pt x="1089019" y="1171427"/>
                </a:moveTo>
                <a:lnTo>
                  <a:pt x="1209275" y="1105128"/>
                </a:lnTo>
                <a:lnTo>
                  <a:pt x="1204947" y="1093012"/>
                </a:lnTo>
                <a:lnTo>
                  <a:pt x="1087698" y="1157654"/>
                </a:lnTo>
                <a:lnTo>
                  <a:pt x="1089019" y="1171427"/>
                </a:lnTo>
                <a:close/>
              </a:path>
              <a:path w="1294130" h="1254125">
                <a:moveTo>
                  <a:pt x="1074407" y="1193986"/>
                </a:moveTo>
                <a:lnTo>
                  <a:pt x="1201577" y="1123874"/>
                </a:lnTo>
                <a:lnTo>
                  <a:pt x="1201157" y="1109603"/>
                </a:lnTo>
                <a:lnTo>
                  <a:pt x="1069778" y="1182035"/>
                </a:lnTo>
                <a:lnTo>
                  <a:pt x="1074407" y="1193986"/>
                </a:lnTo>
                <a:close/>
              </a:path>
              <a:path w="1294130" h="1254125">
                <a:moveTo>
                  <a:pt x="1061899" y="1215384"/>
                </a:moveTo>
                <a:lnTo>
                  <a:pt x="1189670" y="1144941"/>
                </a:lnTo>
                <a:lnTo>
                  <a:pt x="1189551" y="1130504"/>
                </a:lnTo>
                <a:lnTo>
                  <a:pt x="1056970" y="1203599"/>
                </a:lnTo>
                <a:lnTo>
                  <a:pt x="1061899" y="1215384"/>
                </a:lnTo>
                <a:close/>
              </a:path>
              <a:path w="1294130" h="1254125">
                <a:moveTo>
                  <a:pt x="1106892" y="1248587"/>
                </a:moveTo>
                <a:lnTo>
                  <a:pt x="1161585" y="1218434"/>
                </a:lnTo>
                <a:lnTo>
                  <a:pt x="1156355" y="1206815"/>
                </a:lnTo>
                <a:lnTo>
                  <a:pt x="1172289" y="1198030"/>
                </a:lnTo>
                <a:lnTo>
                  <a:pt x="1170066" y="1184754"/>
                </a:lnTo>
                <a:lnTo>
                  <a:pt x="1179686" y="1179450"/>
                </a:lnTo>
                <a:lnTo>
                  <a:pt x="1180399" y="1164555"/>
                </a:lnTo>
                <a:lnTo>
                  <a:pt x="1186595" y="1161139"/>
                </a:lnTo>
                <a:lnTo>
                  <a:pt x="1185475" y="1147254"/>
                </a:lnTo>
                <a:lnTo>
                  <a:pt x="1060767" y="1216008"/>
                </a:lnTo>
                <a:lnTo>
                  <a:pt x="1070774" y="1224993"/>
                </a:lnTo>
                <a:lnTo>
                  <a:pt x="1082190" y="1233201"/>
                </a:lnTo>
                <a:lnTo>
                  <a:pt x="1094424" y="1240959"/>
                </a:lnTo>
                <a:lnTo>
                  <a:pt x="1106892" y="1248587"/>
                </a:lnTo>
                <a:close/>
              </a:path>
              <a:path w="1294130" h="1254125">
                <a:moveTo>
                  <a:pt x="1167898" y="1214953"/>
                </a:moveTo>
                <a:lnTo>
                  <a:pt x="1164172" y="1202505"/>
                </a:lnTo>
                <a:lnTo>
                  <a:pt x="1162669" y="1203334"/>
                </a:lnTo>
                <a:lnTo>
                  <a:pt x="1167898" y="1214953"/>
                </a:lnTo>
                <a:close/>
              </a:path>
              <a:path w="1294130" h="1254125">
                <a:moveTo>
                  <a:pt x="1164291" y="1216942"/>
                </a:moveTo>
                <a:lnTo>
                  <a:pt x="1166395" y="1215782"/>
                </a:lnTo>
                <a:lnTo>
                  <a:pt x="1162669" y="1203334"/>
                </a:lnTo>
                <a:lnTo>
                  <a:pt x="1157558" y="1206152"/>
                </a:lnTo>
                <a:lnTo>
                  <a:pt x="1164291" y="1216942"/>
                </a:lnTo>
                <a:close/>
              </a:path>
              <a:path w="1294130" h="1254125">
                <a:moveTo>
                  <a:pt x="1123218" y="1254089"/>
                </a:moveTo>
                <a:lnTo>
                  <a:pt x="1142463" y="1243478"/>
                </a:lnTo>
                <a:lnTo>
                  <a:pt x="1142044" y="1229207"/>
                </a:lnTo>
                <a:lnTo>
                  <a:pt x="1112694" y="1245389"/>
                </a:lnTo>
                <a:lnTo>
                  <a:pt x="1123218" y="12540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5" dirty="0"/>
              <a:t>W</a:t>
            </a:r>
            <a:r>
              <a:rPr spc="-445" dirty="0"/>
              <a:t>h</a:t>
            </a:r>
            <a:r>
              <a:rPr spc="-270" dirty="0"/>
              <a:t>a</a:t>
            </a:r>
            <a:r>
              <a:rPr spc="-155" dirty="0"/>
              <a:t>t</a:t>
            </a:r>
            <a:r>
              <a:rPr spc="-570" dirty="0"/>
              <a:t> </a:t>
            </a:r>
            <a:r>
              <a:rPr spc="-409" dirty="0"/>
              <a:t>k</a:t>
            </a:r>
            <a:r>
              <a:rPr spc="-100" dirty="0"/>
              <a:t>i</a:t>
            </a:r>
            <a:r>
              <a:rPr spc="-465" dirty="0"/>
              <a:t>n</a:t>
            </a:r>
            <a:r>
              <a:rPr spc="-390" dirty="0"/>
              <a:t>d</a:t>
            </a:r>
            <a:r>
              <a:rPr spc="-570" dirty="0"/>
              <a:t> </a:t>
            </a:r>
            <a:r>
              <a:rPr spc="-470" dirty="0"/>
              <a:t>o</a:t>
            </a:r>
            <a:r>
              <a:rPr spc="-140" dirty="0"/>
              <a:t>f</a:t>
            </a:r>
            <a:r>
              <a:rPr spc="-570" dirty="0"/>
              <a:t> </a:t>
            </a:r>
            <a:r>
              <a:rPr spc="-445" dirty="0"/>
              <a:t>p</a:t>
            </a:r>
            <a:r>
              <a:rPr spc="-100" dirty="0"/>
              <a:t>i</a:t>
            </a:r>
            <a:r>
              <a:rPr spc="-440" dirty="0"/>
              <a:t>c</a:t>
            </a:r>
            <a:r>
              <a:rPr spc="-160" dirty="0"/>
              <a:t>t</a:t>
            </a:r>
            <a:r>
              <a:rPr spc="-434" dirty="0"/>
              <a:t>u</a:t>
            </a:r>
            <a:r>
              <a:rPr spc="-130" dirty="0"/>
              <a:t>r</a:t>
            </a:r>
            <a:r>
              <a:rPr spc="-670" dirty="0"/>
              <a:t>e</a:t>
            </a:r>
            <a:r>
              <a:rPr spc="-40" dirty="0"/>
              <a:t>s</a:t>
            </a:r>
            <a:r>
              <a:rPr spc="-570" dirty="0"/>
              <a:t> </a:t>
            </a:r>
            <a:r>
              <a:rPr spc="-160" dirty="0"/>
              <a:t>t</a:t>
            </a:r>
            <a:r>
              <a:rPr spc="-465" dirty="0"/>
              <a:t>o</a:t>
            </a:r>
            <a:r>
              <a:rPr spc="-570" dirty="0"/>
              <a:t> </a:t>
            </a:r>
            <a:r>
              <a:rPr spc="-440" dirty="0"/>
              <a:t>c</a:t>
            </a:r>
            <a:r>
              <a:rPr spc="-445" dirty="0"/>
              <a:t>h</a:t>
            </a:r>
            <a:r>
              <a:rPr spc="-470" dirty="0"/>
              <a:t>oo</a:t>
            </a:r>
            <a:r>
              <a:rPr spc="-45" dirty="0"/>
              <a:t>s</a:t>
            </a:r>
            <a:r>
              <a:rPr spc="-670" dirty="0"/>
              <a:t>e</a:t>
            </a:r>
            <a:r>
              <a:rPr spc="465" dirty="0"/>
              <a:t>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850280" y="2516443"/>
            <a:ext cx="10952480" cy="6728459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4490085" marR="5080">
              <a:lnSpc>
                <a:spcPts val="4500"/>
              </a:lnSpc>
              <a:spcBef>
                <a:spcPts val="300"/>
              </a:spcBef>
            </a:pPr>
            <a:r>
              <a:rPr sz="3800" b="1" spc="-17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3800" b="1" spc="-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3800" b="1" spc="-3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3800" b="1" spc="-254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3800" b="1" spc="-3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800" b="1" spc="-254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3800" b="1" spc="-6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3800" b="1" spc="-24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3800" b="1" spc="-36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3800" b="1" spc="-3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800" b="1" spc="-15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3800" b="1" spc="-7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3800" b="1" spc="-36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3800" b="1" spc="-3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800" b="1" spc="-3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3800" b="1" spc="-254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3800" b="1" spc="-15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3800" b="1" spc="-245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3800" b="1" spc="-3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3800" b="1" spc="-245" dirty="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sz="3800" b="1" spc="-26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3800" b="1" spc="-9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3800" b="1" spc="-2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3800" b="1" spc="-3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800" b="1" spc="-26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3800" b="1" spc="-75" dirty="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sz="3800" b="1" spc="-3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800" b="1" spc="-9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3800" b="1" spc="-245" dirty="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sz="3800" b="1" spc="-250" dirty="0">
                <a:solidFill>
                  <a:srgbClr val="FFFFFF"/>
                </a:solidFill>
                <a:latin typeface="Trebuchet MS"/>
                <a:cs typeface="Trebuchet MS"/>
              </a:rPr>
              <a:t>e  </a:t>
            </a:r>
            <a:r>
              <a:rPr sz="3800" b="1" spc="-245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3800" b="1" spc="-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3800" b="1" spc="-15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3800" b="1" spc="-24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3800" b="1" spc="-36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3800" b="1" spc="-3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800" b="1" spc="-305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r>
              <a:rPr sz="3800" b="1" spc="-26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3800" b="1" spc="-235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3800" b="1" spc="-3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800" b="1" spc="-210" dirty="0">
                <a:solidFill>
                  <a:srgbClr val="FFFFFF"/>
                </a:solidFill>
                <a:latin typeface="Trebuchet MS"/>
                <a:cs typeface="Trebuchet MS"/>
              </a:rPr>
              <a:t>w</a:t>
            </a:r>
            <a:r>
              <a:rPr sz="3800" b="1" spc="-26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3800" b="1" spc="-7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3800" b="1" spc="-220" dirty="0">
                <a:solidFill>
                  <a:srgbClr val="FFFFFF"/>
                </a:solidFill>
                <a:latin typeface="Trebuchet MS"/>
                <a:cs typeface="Trebuchet MS"/>
              </a:rPr>
              <a:t>k</a:t>
            </a:r>
            <a:r>
              <a:rPr sz="3800" b="1" spc="-3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800" b="1" spc="-15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3800" b="1" spc="-9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3800" b="1" spc="-484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sz="3800" b="1" spc="-3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800" b="1" spc="-26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3800" b="1" spc="-7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3800" b="1" spc="-3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800" b="1" spc="-3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3800" b="1" spc="-26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3800" b="1" spc="-425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3800" b="1" spc="-36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3800" b="1" spc="-9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3800" b="1" spc="-245" dirty="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sz="3800" b="1" spc="-6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3800" b="1" spc="-254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3800" b="1" spc="50" dirty="0">
                <a:solidFill>
                  <a:srgbClr val="FFFFFF"/>
                </a:solidFill>
                <a:latin typeface="Trebuchet MS"/>
                <a:cs typeface="Trebuchet MS"/>
              </a:rPr>
              <a:t>g  </a:t>
            </a:r>
            <a:r>
              <a:rPr sz="3800" b="1" spc="-7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3800" b="1" spc="-36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3800" b="1" spc="-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3800" b="1" spc="-15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3800" b="1" spc="-9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3800" b="1" spc="-36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3800" b="1" spc="-21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3800" b="1" spc="-3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800" b="1" spc="-9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3800" b="1" spc="-254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3800" b="1" spc="-3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800" b="1" spc="-9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3800" b="1" spc="-245" dirty="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sz="3800" b="1" spc="-36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3800" b="1" spc="-3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800" b="1" spc="-9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3800" b="1" spc="-15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3800" b="1" spc="-3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3800" b="1" spc="-225" dirty="0">
                <a:solidFill>
                  <a:srgbClr val="FFFFFF"/>
                </a:solidFill>
                <a:latin typeface="Trebuchet MS"/>
                <a:cs typeface="Trebuchet MS"/>
              </a:rPr>
              <a:t>k</a:t>
            </a:r>
            <a:r>
              <a:rPr sz="3800" b="1" spc="-2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3800" b="1" spc="-3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800" b="1" spc="-305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r>
              <a:rPr sz="3800" b="1" spc="-26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3800" b="1" spc="-240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3800" b="1" spc="-490" dirty="0">
                <a:solidFill>
                  <a:srgbClr val="FFFFFF"/>
                </a:solidFill>
                <a:latin typeface="Trebuchet MS"/>
                <a:cs typeface="Trebuchet MS"/>
              </a:rPr>
              <a:t>’</a:t>
            </a:r>
            <a:r>
              <a:rPr sz="3800" b="1" spc="-225" dirty="0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sz="3800" b="1" spc="-250" dirty="0">
                <a:solidFill>
                  <a:srgbClr val="FFFFFF"/>
                </a:solidFill>
                <a:latin typeface="Trebuchet MS"/>
                <a:cs typeface="Trebuchet MS"/>
              </a:rPr>
              <a:t>e  </a:t>
            </a:r>
            <a:r>
              <a:rPr sz="3800" b="1" spc="-245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3800" b="1" spc="-36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3800" b="1" spc="-7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3800" b="1" spc="-80" dirty="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sz="3800" b="1" spc="-26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3800" b="1" spc="-7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3800" b="1" spc="-425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3800" b="1" spc="-36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3800" b="1" spc="-21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3800" b="1" spc="-3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800" b="1" spc="-9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3800" b="1" spc="-245" dirty="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sz="3800" b="1" spc="-36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3800" b="1" spc="-7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3800" b="1" spc="-36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3800" b="1" spc="-450" dirty="0">
                <a:solidFill>
                  <a:srgbClr val="FFFFFF"/>
                </a:solidFill>
                <a:latin typeface="Trebuchet MS"/>
                <a:cs typeface="Trebuchet MS"/>
              </a:rPr>
              <a:t>.</a:t>
            </a:r>
            <a:endParaRPr sz="3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4500">
              <a:latin typeface="Trebuchet MS"/>
              <a:cs typeface="Trebuchet MS"/>
            </a:endParaRPr>
          </a:p>
          <a:p>
            <a:pPr marL="12700" marR="1384300">
              <a:lnSpc>
                <a:spcPts val="4650"/>
              </a:lnSpc>
              <a:spcBef>
                <a:spcPts val="3215"/>
              </a:spcBef>
            </a:pPr>
            <a:r>
              <a:rPr sz="3900" b="1" spc="55" dirty="0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r>
              <a:rPr sz="3900" b="1" spc="-37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3900" b="1" spc="-2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3900" b="1" spc="-8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3900" b="1" spc="-3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00" b="1" spc="-245" dirty="0">
                <a:solidFill>
                  <a:srgbClr val="FFFFFF"/>
                </a:solidFill>
                <a:latin typeface="Trebuchet MS"/>
                <a:cs typeface="Trebuchet MS"/>
              </a:rPr>
              <a:t>ch</a:t>
            </a:r>
            <a:r>
              <a:rPr sz="3900" b="1" spc="-26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3900" b="1" spc="-5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3900" b="1" spc="-24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3900" b="1" spc="-37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3900" b="1" spc="-2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3900" b="1" spc="-3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00" b="1" spc="-15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3900" b="1" spc="-7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3900" b="1" spc="-37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3900" b="1" spc="-3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00" b="1" spc="-165" dirty="0">
                <a:solidFill>
                  <a:srgbClr val="FFFFFF"/>
                </a:solidFill>
                <a:latin typeface="Trebuchet MS"/>
                <a:cs typeface="Trebuchet MS"/>
              </a:rPr>
              <a:t>th</a:t>
            </a:r>
            <a:r>
              <a:rPr sz="3900" b="1" spc="-37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3900" b="1" spc="-3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00" b="1" spc="-245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3900" b="1" spc="-5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3900" b="1" spc="-24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3900" b="1" spc="-165" dirty="0">
                <a:solidFill>
                  <a:srgbClr val="FFFFFF"/>
                </a:solidFill>
                <a:latin typeface="Trebuchet MS"/>
                <a:cs typeface="Trebuchet MS"/>
              </a:rPr>
              <a:t>tu</a:t>
            </a:r>
            <a:r>
              <a:rPr sz="3900" b="1" spc="-7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3900" b="1" spc="-37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3900" b="1" spc="-2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3900" b="1" spc="-3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00" b="1" spc="-210" dirty="0">
                <a:solidFill>
                  <a:srgbClr val="FFFFFF"/>
                </a:solidFill>
                <a:latin typeface="Trebuchet MS"/>
                <a:cs typeface="Trebuchet MS"/>
              </a:rPr>
              <a:t>w</a:t>
            </a:r>
            <a:r>
              <a:rPr sz="3900" b="1" spc="-5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3900" b="1" spc="-165" dirty="0">
                <a:solidFill>
                  <a:srgbClr val="FFFFFF"/>
                </a:solidFill>
                <a:latin typeface="Trebuchet MS"/>
                <a:cs typeface="Trebuchet MS"/>
              </a:rPr>
              <a:t>th</a:t>
            </a:r>
            <a:r>
              <a:rPr sz="3900" b="1" spc="-3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00" b="1" spc="-245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3900" b="1" spc="-37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3900" b="1" spc="-254" dirty="0">
                <a:solidFill>
                  <a:srgbClr val="FFFFFF"/>
                </a:solidFill>
                <a:latin typeface="Trebuchet MS"/>
                <a:cs typeface="Trebuchet MS"/>
              </a:rPr>
              <a:t>op</a:t>
            </a:r>
            <a:r>
              <a:rPr sz="3900" b="1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3900" b="1" spc="-37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3900" b="1" spc="-3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00" b="1" spc="-5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3900" b="1" spc="-175" dirty="0">
                <a:solidFill>
                  <a:srgbClr val="FFFFFF"/>
                </a:solidFill>
                <a:latin typeface="Trebuchet MS"/>
                <a:cs typeface="Trebuchet MS"/>
              </a:rPr>
              <a:t>n  </a:t>
            </a:r>
            <a:r>
              <a:rPr sz="3900" b="1" spc="-8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3900" b="1" spc="-245" dirty="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sz="3900" b="1" spc="-37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3900" b="1" spc="-430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3900" b="1" spc="-500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sz="3900" b="1" spc="-3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00" b="1" spc="-2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3900" b="1" spc="-240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3900" b="1" spc="-245" dirty="0">
                <a:solidFill>
                  <a:srgbClr val="FFFFFF"/>
                </a:solidFill>
                <a:latin typeface="Trebuchet MS"/>
                <a:cs typeface="Trebuchet MS"/>
              </a:rPr>
              <a:t>ch</a:t>
            </a:r>
            <a:r>
              <a:rPr sz="3900" b="1" spc="-3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00" b="1" spc="-15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3900" b="1" spc="-2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3900" b="1" spc="-3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00" b="1" spc="-15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3900" b="1" spc="-3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00" b="1" spc="-245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3900" b="1" spc="-5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3900" b="1" spc="-24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3900" b="1" spc="-165" dirty="0">
                <a:solidFill>
                  <a:srgbClr val="FFFFFF"/>
                </a:solidFill>
                <a:latin typeface="Trebuchet MS"/>
                <a:cs typeface="Trebuchet MS"/>
              </a:rPr>
              <a:t>tu</a:t>
            </a:r>
            <a:r>
              <a:rPr sz="3900" b="1" spc="-7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3900" b="1" spc="-37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3900" b="1" spc="-3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00" b="1" spc="-170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3900" b="1" spc="-3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00" b="1" spc="-310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r>
              <a:rPr sz="3900" b="1" spc="-250" dirty="0">
                <a:solidFill>
                  <a:srgbClr val="FFFFFF"/>
                </a:solidFill>
                <a:latin typeface="Trebuchet MS"/>
                <a:cs typeface="Trebuchet MS"/>
              </a:rPr>
              <a:t>ou</a:t>
            </a:r>
            <a:r>
              <a:rPr sz="3900" b="1" spc="-3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00" b="1" spc="-15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3900" b="1" spc="-8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3900" b="1" spc="-3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00" b="1" spc="-165" dirty="0">
                <a:solidFill>
                  <a:srgbClr val="FFFFFF"/>
                </a:solidFill>
                <a:latin typeface="Trebuchet MS"/>
                <a:cs typeface="Trebuchet MS"/>
              </a:rPr>
              <a:t>th</a:t>
            </a:r>
            <a:r>
              <a:rPr sz="3900" b="1" spc="-37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3900" b="1" spc="-3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00" b="1" spc="-37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3900" b="1" spc="-400" dirty="0">
                <a:solidFill>
                  <a:srgbClr val="FFFFFF"/>
                </a:solidFill>
                <a:latin typeface="Trebuchet MS"/>
                <a:cs typeface="Trebuchet MS"/>
              </a:rPr>
              <a:t>x</a:t>
            </a:r>
            <a:r>
              <a:rPr sz="3900" b="1" spc="-245" dirty="0">
                <a:solidFill>
                  <a:srgbClr val="FFFFFF"/>
                </a:solidFill>
                <a:latin typeface="Trebuchet MS"/>
                <a:cs typeface="Trebuchet MS"/>
              </a:rPr>
              <a:t>ch</a:t>
            </a:r>
            <a:r>
              <a:rPr sz="3900" b="1" spc="-15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3900" b="1" spc="-254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3900" b="1" spc="70" dirty="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sz="3900" b="1" spc="-254" dirty="0">
                <a:solidFill>
                  <a:srgbClr val="FFFFFF"/>
                </a:solidFill>
                <a:latin typeface="Trebuchet MS"/>
                <a:cs typeface="Trebuchet MS"/>
              </a:rPr>
              <a:t>e  </a:t>
            </a:r>
            <a:r>
              <a:rPr sz="3900" b="1" spc="-2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3900" b="1" spc="-245" dirty="0">
                <a:solidFill>
                  <a:srgbClr val="FFFFFF"/>
                </a:solidFill>
                <a:latin typeface="Trebuchet MS"/>
                <a:cs typeface="Trebuchet MS"/>
              </a:rPr>
              <a:t>ch</a:t>
            </a:r>
            <a:r>
              <a:rPr sz="3900" b="1" spc="-260" dirty="0">
                <a:solidFill>
                  <a:srgbClr val="FFFFFF"/>
                </a:solidFill>
                <a:latin typeface="Trebuchet MS"/>
                <a:cs typeface="Trebuchet MS"/>
              </a:rPr>
              <a:t>oo</a:t>
            </a:r>
            <a:r>
              <a:rPr sz="3900" b="1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3900" b="1" spc="-3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00" b="1" spc="-26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3900" b="1" spc="-7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3900" b="1" spc="-3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00" b="1" spc="-210" dirty="0">
                <a:solidFill>
                  <a:srgbClr val="FFFFFF"/>
                </a:solidFill>
                <a:latin typeface="Trebuchet MS"/>
                <a:cs typeface="Trebuchet MS"/>
              </a:rPr>
              <a:t>w</a:t>
            </a:r>
            <a:r>
              <a:rPr sz="3900" b="1" spc="-26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3900" b="1" spc="-7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3900" b="1" spc="-229" dirty="0">
                <a:solidFill>
                  <a:srgbClr val="FFFFFF"/>
                </a:solidFill>
                <a:latin typeface="Trebuchet MS"/>
                <a:cs typeface="Trebuchet MS"/>
              </a:rPr>
              <a:t>k</a:t>
            </a:r>
            <a:r>
              <a:rPr sz="3900" b="1" spc="-245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3900" b="1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3900" b="1" spc="-15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3900" b="1" spc="-24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3900" b="1" spc="-37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3900" b="1" spc="-500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sz="3900" b="1" spc="-3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00" b="1" spc="-26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3900" b="1" spc="-7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3900" b="1" spc="-3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00" b="1" spc="-430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3900" b="1" spc="-15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3900" b="1" spc="-310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r>
              <a:rPr sz="3900" b="1" spc="-225" dirty="0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r>
              <a:rPr sz="3900" b="1" spc="-37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3900" b="1" spc="-3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00" b="1" spc="-15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3900" b="1" spc="-3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00" b="1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3900" b="1" spc="-250" dirty="0">
                <a:solidFill>
                  <a:srgbClr val="FFFFFF"/>
                </a:solidFill>
                <a:latin typeface="Trebuchet MS"/>
                <a:cs typeface="Trebuchet MS"/>
              </a:rPr>
              <a:t>oc</a:t>
            </a:r>
            <a:r>
              <a:rPr sz="3900" b="1" spc="-15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3900" b="1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3900" b="1" spc="-3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900" b="1" spc="-195" dirty="0">
                <a:solidFill>
                  <a:srgbClr val="FFFFFF"/>
                </a:solidFill>
                <a:latin typeface="Trebuchet MS"/>
                <a:cs typeface="Trebuchet MS"/>
              </a:rPr>
              <a:t>tou</a:t>
            </a:r>
            <a:r>
              <a:rPr sz="3900" b="1" spc="-7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3900" b="1" spc="-5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3900" b="1" spc="-2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3900" b="1" spc="-75" dirty="0">
                <a:solidFill>
                  <a:srgbClr val="FFFFFF"/>
                </a:solidFill>
                <a:latin typeface="Trebuchet MS"/>
                <a:cs typeface="Trebuchet MS"/>
              </a:rPr>
              <a:t>t  </a:t>
            </a:r>
            <a:r>
              <a:rPr sz="3900" b="1" spc="-175" dirty="0">
                <a:solidFill>
                  <a:srgbClr val="FFFFFF"/>
                </a:solidFill>
                <a:latin typeface="Trebuchet MS"/>
                <a:cs typeface="Trebuchet MS"/>
              </a:rPr>
              <a:t>attraction.</a:t>
            </a:r>
            <a:endParaRPr sz="3900">
              <a:latin typeface="Trebuchet MS"/>
              <a:cs typeface="Trebuchet MS"/>
            </a:endParaRPr>
          </a:p>
          <a:p>
            <a:pPr marL="360680">
              <a:lnSpc>
                <a:spcPct val="100000"/>
              </a:lnSpc>
              <a:spcBef>
                <a:spcPts val="2975"/>
              </a:spcBef>
            </a:pPr>
            <a:r>
              <a:rPr sz="3800" b="1" spc="-135" dirty="0">
                <a:solidFill>
                  <a:srgbClr val="FFFFFF"/>
                </a:solidFill>
                <a:latin typeface="Trebuchet MS"/>
                <a:cs typeface="Trebuchet MS"/>
              </a:rPr>
              <a:t>Pictures</a:t>
            </a:r>
            <a:r>
              <a:rPr sz="3800" b="1" spc="-3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800" b="1" spc="-215" dirty="0">
                <a:solidFill>
                  <a:srgbClr val="FFFFFF"/>
                </a:solidFill>
                <a:latin typeface="Trebuchet MS"/>
                <a:cs typeface="Trebuchet MS"/>
              </a:rPr>
              <a:t>taken</a:t>
            </a:r>
            <a:r>
              <a:rPr sz="3800" b="1" spc="-3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800" b="1" spc="-150" dirty="0">
                <a:solidFill>
                  <a:srgbClr val="FFFFFF"/>
                </a:solidFill>
                <a:latin typeface="Trebuchet MS"/>
                <a:cs typeface="Trebuchet MS"/>
              </a:rPr>
              <a:t>with</a:t>
            </a:r>
            <a:r>
              <a:rPr sz="3800" b="1" spc="-3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800" b="1" spc="-220" dirty="0">
                <a:solidFill>
                  <a:srgbClr val="FFFFFF"/>
                </a:solidFill>
                <a:latin typeface="Trebuchet MS"/>
                <a:cs typeface="Trebuchet MS"/>
              </a:rPr>
              <a:t>your</a:t>
            </a:r>
            <a:r>
              <a:rPr sz="3800" b="1" spc="-3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800" b="1" spc="-275" dirty="0">
                <a:solidFill>
                  <a:srgbClr val="FFFFFF"/>
                </a:solidFill>
                <a:latin typeface="Trebuchet MS"/>
                <a:cs typeface="Trebuchet MS"/>
              </a:rPr>
              <a:t>phone</a:t>
            </a:r>
            <a:r>
              <a:rPr sz="3800" b="1" spc="-3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800" b="1" spc="-190" dirty="0">
                <a:solidFill>
                  <a:srgbClr val="FFFFFF"/>
                </a:solidFill>
                <a:latin typeface="Trebuchet MS"/>
                <a:cs typeface="Trebuchet MS"/>
              </a:rPr>
              <a:t>work</a:t>
            </a:r>
            <a:r>
              <a:rPr sz="3800" b="1" spc="-3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800" b="1" spc="-240" dirty="0">
                <a:solidFill>
                  <a:srgbClr val="FFFFFF"/>
                </a:solidFill>
                <a:latin typeface="Trebuchet MS"/>
                <a:cs typeface="Trebuchet MS"/>
              </a:rPr>
              <a:t>very</a:t>
            </a:r>
            <a:r>
              <a:rPr sz="3800" b="1" spc="-3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800" b="1" spc="-180" dirty="0">
                <a:solidFill>
                  <a:srgbClr val="FFFFFF"/>
                </a:solidFill>
                <a:latin typeface="Trebuchet MS"/>
                <a:cs typeface="Trebuchet MS"/>
              </a:rPr>
              <a:t>well!</a:t>
            </a:r>
            <a:endParaRPr sz="3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96136" y="4010479"/>
            <a:ext cx="3338767" cy="324710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2385000" y="2632610"/>
            <a:ext cx="5066030" cy="7190105"/>
            <a:chOff x="12385000" y="2632610"/>
            <a:chExt cx="5066030" cy="719010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03361" y="2632610"/>
              <a:ext cx="3647567" cy="38481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385000" y="6253404"/>
              <a:ext cx="4873829" cy="3568700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731776" y="541654"/>
            <a:ext cx="5861685" cy="4673600"/>
            <a:chOff x="731776" y="541654"/>
            <a:chExt cx="5861685" cy="467360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1776" y="541654"/>
              <a:ext cx="3023684" cy="46736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57267" y="862322"/>
              <a:ext cx="3335923" cy="309627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55079" y="3651220"/>
              <a:ext cx="418871" cy="670593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723034" y="709586"/>
            <a:ext cx="7699375" cy="2034539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5250"/>
              </a:lnSpc>
              <a:spcBef>
                <a:spcPts val="265"/>
              </a:spcBef>
            </a:pPr>
            <a:r>
              <a:rPr sz="4400" spc="250" dirty="0"/>
              <a:t>I</a:t>
            </a:r>
            <a:r>
              <a:rPr sz="4400" spc="-235" dirty="0"/>
              <a:t>d</a:t>
            </a:r>
            <a:r>
              <a:rPr sz="4400" spc="-409" dirty="0"/>
              <a:t>e</a:t>
            </a:r>
            <a:r>
              <a:rPr sz="4400" spc="-160" dirty="0"/>
              <a:t>a</a:t>
            </a:r>
            <a:r>
              <a:rPr sz="4400" dirty="0"/>
              <a:t>ll</a:t>
            </a:r>
            <a:r>
              <a:rPr sz="4400" spc="-335" dirty="0"/>
              <a:t>y</a:t>
            </a:r>
            <a:r>
              <a:rPr sz="4400" spc="-355" dirty="0"/>
              <a:t> </a:t>
            </a:r>
            <a:r>
              <a:rPr sz="4400" spc="-280" dirty="0"/>
              <a:t>no</a:t>
            </a:r>
            <a:r>
              <a:rPr sz="4400" spc="-85" dirty="0"/>
              <a:t>t</a:t>
            </a:r>
            <a:r>
              <a:rPr sz="4400" spc="-355" dirty="0"/>
              <a:t> </a:t>
            </a:r>
            <a:r>
              <a:rPr sz="4400" spc="-280" dirty="0"/>
              <a:t>on</a:t>
            </a:r>
            <a:r>
              <a:rPr sz="4400" dirty="0"/>
              <a:t>l</a:t>
            </a:r>
            <a:r>
              <a:rPr sz="4400" spc="-335" dirty="0"/>
              <a:t>y</a:t>
            </a:r>
            <a:r>
              <a:rPr sz="4400" spc="-355" dirty="0"/>
              <a:t> </a:t>
            </a:r>
            <a:r>
              <a:rPr sz="4400" dirty="0"/>
              <a:t>l</a:t>
            </a:r>
            <a:r>
              <a:rPr sz="4400" spc="-160" dirty="0"/>
              <a:t>a</a:t>
            </a:r>
            <a:r>
              <a:rPr sz="4400" spc="-280" dirty="0"/>
              <a:t>n</a:t>
            </a:r>
            <a:r>
              <a:rPr sz="4400" spc="-235" dirty="0"/>
              <a:t>d</a:t>
            </a:r>
            <a:r>
              <a:rPr sz="4400" spc="-20" dirty="0"/>
              <a:t>s</a:t>
            </a:r>
            <a:r>
              <a:rPr sz="4400" spc="-265" dirty="0"/>
              <a:t>c</a:t>
            </a:r>
            <a:r>
              <a:rPr sz="4400" spc="-160" dirty="0"/>
              <a:t>a</a:t>
            </a:r>
            <a:r>
              <a:rPr sz="4400" spc="-265" dirty="0"/>
              <a:t>p</a:t>
            </a:r>
            <a:r>
              <a:rPr sz="4400" spc="-405" dirty="0"/>
              <a:t>e</a:t>
            </a:r>
            <a:r>
              <a:rPr sz="4400" spc="-355" dirty="0"/>
              <a:t> </a:t>
            </a:r>
            <a:r>
              <a:rPr sz="4400" spc="-20" dirty="0"/>
              <a:t>s</a:t>
            </a:r>
            <a:r>
              <a:rPr sz="4400" spc="-270" dirty="0"/>
              <a:t>h</a:t>
            </a:r>
            <a:r>
              <a:rPr sz="4400" spc="-280" dirty="0"/>
              <a:t>o</a:t>
            </a:r>
            <a:r>
              <a:rPr sz="4400" spc="-90" dirty="0"/>
              <a:t>t</a:t>
            </a:r>
            <a:r>
              <a:rPr sz="4400" spc="-20" dirty="0"/>
              <a:t>s</a:t>
            </a:r>
            <a:r>
              <a:rPr sz="4400" spc="-490" dirty="0"/>
              <a:t>,  </a:t>
            </a:r>
            <a:r>
              <a:rPr sz="4400" spc="-409" dirty="0"/>
              <a:t>e</a:t>
            </a:r>
            <a:r>
              <a:rPr sz="4400" spc="-245" dirty="0"/>
              <a:t>v</a:t>
            </a:r>
            <a:r>
              <a:rPr sz="4400" spc="-409" dirty="0"/>
              <a:t>e</a:t>
            </a:r>
            <a:r>
              <a:rPr sz="4400" spc="-275" dirty="0"/>
              <a:t>n</a:t>
            </a:r>
            <a:r>
              <a:rPr sz="4400" spc="-355" dirty="0"/>
              <a:t> </a:t>
            </a:r>
            <a:r>
              <a:rPr sz="4400" spc="-90" dirty="0"/>
              <a:t>t</a:t>
            </a:r>
            <a:r>
              <a:rPr sz="4400" spc="-270" dirty="0"/>
              <a:t>h</a:t>
            </a:r>
            <a:r>
              <a:rPr sz="4400" spc="-280" dirty="0"/>
              <a:t>o</a:t>
            </a:r>
            <a:r>
              <a:rPr sz="4400" spc="-260" dirty="0"/>
              <a:t>u</a:t>
            </a:r>
            <a:r>
              <a:rPr sz="4400" spc="90" dirty="0"/>
              <a:t>g</a:t>
            </a:r>
            <a:r>
              <a:rPr sz="4400" spc="-265" dirty="0"/>
              <a:t>h</a:t>
            </a:r>
            <a:r>
              <a:rPr sz="4400" spc="-355" dirty="0"/>
              <a:t> </a:t>
            </a:r>
            <a:r>
              <a:rPr sz="4400" spc="-20" dirty="0"/>
              <a:t>s</a:t>
            </a:r>
            <a:r>
              <a:rPr sz="4400" spc="-280" dirty="0"/>
              <a:t>o</a:t>
            </a:r>
            <a:r>
              <a:rPr sz="4400" spc="-465" dirty="0"/>
              <a:t>m</a:t>
            </a:r>
            <a:r>
              <a:rPr sz="4400" spc="-405" dirty="0"/>
              <a:t>e</a:t>
            </a:r>
            <a:r>
              <a:rPr sz="4400" spc="-355" dirty="0"/>
              <a:t> </a:t>
            </a:r>
            <a:r>
              <a:rPr sz="4400" spc="-280" dirty="0"/>
              <a:t>o</a:t>
            </a:r>
            <a:r>
              <a:rPr sz="4400" spc="-80" dirty="0"/>
              <a:t>f</a:t>
            </a:r>
            <a:r>
              <a:rPr sz="4400" spc="-355" dirty="0"/>
              <a:t> </a:t>
            </a:r>
            <a:r>
              <a:rPr sz="4400" spc="-90" dirty="0"/>
              <a:t>t</a:t>
            </a:r>
            <a:r>
              <a:rPr sz="4400" spc="-270" dirty="0"/>
              <a:t>h</a:t>
            </a:r>
            <a:r>
              <a:rPr sz="4400" spc="-409" dirty="0"/>
              <a:t>e</a:t>
            </a:r>
            <a:r>
              <a:rPr sz="4400" spc="-459" dirty="0"/>
              <a:t>m</a:t>
            </a:r>
            <a:r>
              <a:rPr sz="4400" spc="-355" dirty="0"/>
              <a:t> </a:t>
            </a:r>
            <a:r>
              <a:rPr sz="4400" spc="-265" dirty="0"/>
              <a:t>c</a:t>
            </a:r>
            <a:r>
              <a:rPr sz="4400" spc="-160" dirty="0"/>
              <a:t>a</a:t>
            </a:r>
            <a:r>
              <a:rPr sz="4400" spc="-185" dirty="0"/>
              <a:t>n  </a:t>
            </a:r>
            <a:r>
              <a:rPr sz="4400" spc="-235" dirty="0"/>
              <a:t>d</a:t>
            </a:r>
            <a:r>
              <a:rPr sz="4400" spc="-409" dirty="0"/>
              <a:t>e</a:t>
            </a:r>
            <a:r>
              <a:rPr sz="4400" spc="-85" dirty="0"/>
              <a:t>f</a:t>
            </a:r>
            <a:r>
              <a:rPr sz="4400" spc="-60" dirty="0"/>
              <a:t>i</a:t>
            </a:r>
            <a:r>
              <a:rPr sz="4400" spc="-280" dirty="0"/>
              <a:t>n</a:t>
            </a:r>
            <a:r>
              <a:rPr sz="4400" spc="-60" dirty="0"/>
              <a:t>i</a:t>
            </a:r>
            <a:r>
              <a:rPr sz="4400" spc="-90" dirty="0"/>
              <a:t>t</a:t>
            </a:r>
            <a:r>
              <a:rPr sz="4400" spc="-409" dirty="0"/>
              <a:t>e</a:t>
            </a:r>
            <a:r>
              <a:rPr sz="4400" dirty="0"/>
              <a:t>l</a:t>
            </a:r>
            <a:r>
              <a:rPr sz="4400" spc="-335" dirty="0"/>
              <a:t>y</a:t>
            </a:r>
            <a:r>
              <a:rPr sz="4400" spc="-355" dirty="0"/>
              <a:t> </a:t>
            </a:r>
            <a:r>
              <a:rPr sz="4400" spc="-240" dirty="0"/>
              <a:t>b</a:t>
            </a:r>
            <a:r>
              <a:rPr sz="4400" spc="-405" dirty="0"/>
              <a:t>e</a:t>
            </a:r>
            <a:r>
              <a:rPr sz="4400" spc="-355" dirty="0"/>
              <a:t> </a:t>
            </a:r>
            <a:r>
              <a:rPr sz="4400" spc="-465" dirty="0"/>
              <a:t>m</a:t>
            </a:r>
            <a:r>
              <a:rPr sz="4400" spc="-60" dirty="0"/>
              <a:t>i</a:t>
            </a:r>
            <a:r>
              <a:rPr sz="4400" spc="-445" dirty="0"/>
              <a:t>x</a:t>
            </a:r>
            <a:r>
              <a:rPr sz="4400" spc="-409" dirty="0"/>
              <a:t>e</a:t>
            </a:r>
            <a:r>
              <a:rPr sz="4400" spc="-229" dirty="0"/>
              <a:t>d</a:t>
            </a:r>
            <a:r>
              <a:rPr sz="4400" spc="-355" dirty="0"/>
              <a:t> </a:t>
            </a:r>
            <a:r>
              <a:rPr sz="4400" spc="-60" dirty="0"/>
              <a:t>i</a:t>
            </a:r>
            <a:r>
              <a:rPr sz="4400" spc="-280" dirty="0"/>
              <a:t>n</a:t>
            </a:r>
            <a:r>
              <a:rPr sz="4400" spc="-335" dirty="0"/>
              <a:t>!</a:t>
            </a:r>
            <a:endParaRPr sz="4400"/>
          </a:p>
        </p:txBody>
      </p:sp>
      <p:sp>
        <p:nvSpPr>
          <p:cNvPr id="11" name="object 11"/>
          <p:cNvSpPr txBox="1"/>
          <p:nvPr/>
        </p:nvSpPr>
        <p:spPr>
          <a:xfrm>
            <a:off x="1014366" y="4260180"/>
            <a:ext cx="8809990" cy="47936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456940" marR="5080">
              <a:lnSpc>
                <a:spcPct val="100800"/>
              </a:lnSpc>
              <a:spcBef>
                <a:spcPts val="90"/>
              </a:spcBef>
            </a:pPr>
            <a:r>
              <a:rPr sz="3000" b="1" spc="17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3000" b="1" spc="-55" dirty="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sz="3000" b="1" spc="-2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spc="-229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r>
              <a:rPr sz="3000" b="1" spc="-19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3000" b="1" spc="-175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3000" b="1" spc="-380" dirty="0">
                <a:solidFill>
                  <a:srgbClr val="FFFFFF"/>
                </a:solidFill>
                <a:latin typeface="Trebuchet MS"/>
                <a:cs typeface="Trebuchet MS"/>
              </a:rPr>
              <a:t>’</a:t>
            </a:r>
            <a:r>
              <a:rPr sz="3000" b="1" spc="-15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3000" b="1" spc="-2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spc="-180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3000" b="1" spc="-4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3000" b="1" spc="-27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3000" b="1" spc="-165" dirty="0">
                <a:solidFill>
                  <a:srgbClr val="FFFFFF"/>
                </a:solidFill>
                <a:latin typeface="Trebuchet MS"/>
                <a:cs typeface="Trebuchet MS"/>
              </a:rPr>
              <a:t>fe</a:t>
            </a:r>
            <a:r>
              <a:rPr sz="3000" b="1" spc="-4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3000" b="1" spc="-2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spc="-18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3000" b="1" spc="-19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3000" b="1" spc="-6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3000" b="1" spc="-2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spc="-6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3000" b="1" spc="-19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3000" b="1" spc="-2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spc="-95" dirty="0">
                <a:solidFill>
                  <a:srgbClr val="FFFFFF"/>
                </a:solidFill>
                <a:latin typeface="Trebuchet MS"/>
                <a:cs typeface="Trebuchet MS"/>
              </a:rPr>
              <a:t>sh</a:t>
            </a:r>
            <a:r>
              <a:rPr sz="3000" b="1" spc="-19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3000" b="1" spc="-145" dirty="0">
                <a:solidFill>
                  <a:srgbClr val="FFFFFF"/>
                </a:solidFill>
                <a:latin typeface="Trebuchet MS"/>
                <a:cs typeface="Trebuchet MS"/>
              </a:rPr>
              <a:t>w</a:t>
            </a:r>
            <a:r>
              <a:rPr sz="3000" b="1" spc="-2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spc="-229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r>
              <a:rPr sz="3000" b="1" spc="-19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3000" b="1" spc="-175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3000" b="1" spc="-35" dirty="0">
                <a:solidFill>
                  <a:srgbClr val="FFFFFF"/>
                </a:solidFill>
                <a:latin typeface="Trebuchet MS"/>
                <a:cs typeface="Trebuchet MS"/>
              </a:rPr>
              <a:t>r  </a:t>
            </a:r>
            <a:r>
              <a:rPr sz="3000" b="1" spc="-55" dirty="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sz="3000" b="1" spc="-10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3000" b="1" spc="-17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3000" b="1" spc="-27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3000" b="1" spc="-380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sz="3000" b="1" spc="-2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spc="-229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r>
              <a:rPr sz="3000" b="1" spc="-19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3000" b="1" spc="-175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3000" b="1" spc="-2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spc="-17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3000" b="1" spc="-10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3000" b="1" spc="-18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3000" b="1" spc="-2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spc="-10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3000" b="1" spc="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3000" b="1" spc="-1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3000" b="1" spc="-19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3000" b="1" spc="-2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spc="-160" dirty="0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r>
              <a:rPr sz="3000" b="1" spc="-27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3000" b="1" spc="-2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spc="-3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3000" b="1" spc="-18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3000" b="1" spc="-2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spc="-120" dirty="0">
                <a:solidFill>
                  <a:srgbClr val="FFFFFF"/>
                </a:solidFill>
                <a:latin typeface="Trebuchet MS"/>
                <a:cs typeface="Trebuchet MS"/>
              </a:rPr>
              <a:t>th</a:t>
            </a:r>
            <a:r>
              <a:rPr sz="3000" b="1" spc="-27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3000" b="1" spc="-2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spc="-50" dirty="0">
                <a:solidFill>
                  <a:srgbClr val="FFFFFF"/>
                </a:solidFill>
                <a:latin typeface="Trebuchet MS"/>
                <a:cs typeface="Trebuchet MS"/>
              </a:rPr>
              <a:t>fr</a:t>
            </a:r>
            <a:r>
              <a:rPr sz="3000" b="1" spc="-10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3000" b="1" spc="-315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3000" b="1" spc="-190" dirty="0">
                <a:solidFill>
                  <a:srgbClr val="FFFFFF"/>
                </a:solidFill>
                <a:latin typeface="Trebuchet MS"/>
                <a:cs typeface="Trebuchet MS"/>
              </a:rPr>
              <a:t>e  </a:t>
            </a:r>
            <a:r>
              <a:rPr sz="3000" b="1" spc="-145" dirty="0">
                <a:solidFill>
                  <a:srgbClr val="FFFFFF"/>
                </a:solidFill>
                <a:latin typeface="Trebuchet MS"/>
                <a:cs typeface="Trebuchet MS"/>
              </a:rPr>
              <a:t>w</a:t>
            </a:r>
            <a:r>
              <a:rPr sz="3000" b="1" spc="-3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3000" b="1" spc="-6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3000" b="1" spc="-180" dirty="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sz="3000" b="1" spc="-2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spc="-229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r>
              <a:rPr sz="3000" b="1" spc="-19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3000" b="1" spc="-175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3000" b="1" spc="-4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3000" b="1" spc="-2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spc="-160" dirty="0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r>
              <a:rPr sz="3000" b="1" spc="-10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3000" b="1" spc="-17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3000" b="1" spc="-165" dirty="0">
                <a:solidFill>
                  <a:srgbClr val="FFFFFF"/>
                </a:solidFill>
                <a:latin typeface="Trebuchet MS"/>
                <a:cs typeface="Trebuchet MS"/>
              </a:rPr>
              <a:t>k</a:t>
            </a:r>
            <a:r>
              <a:rPr sz="3000" b="1" spc="-2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spc="-6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3000" b="1" spc="-19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3000" b="1" spc="-2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spc="-120" dirty="0">
                <a:solidFill>
                  <a:srgbClr val="FFFFFF"/>
                </a:solidFill>
                <a:latin typeface="Trebuchet MS"/>
                <a:cs typeface="Trebuchet MS"/>
              </a:rPr>
              <a:t>th</a:t>
            </a:r>
            <a:r>
              <a:rPr sz="3000" b="1" spc="-27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3000" b="1" spc="-2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0" b="1" spc="-140" dirty="0">
                <a:solidFill>
                  <a:srgbClr val="FFFFFF"/>
                </a:solidFill>
                <a:latin typeface="Trebuchet MS"/>
                <a:cs typeface="Trebuchet MS"/>
              </a:rPr>
              <a:t>ca</a:t>
            </a:r>
            <a:r>
              <a:rPr sz="3000" b="1" spc="-315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3000" b="1" spc="-27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3000" b="1" spc="-4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3000" b="1" spc="-10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3000" b="1" spc="-350" dirty="0">
                <a:solidFill>
                  <a:srgbClr val="FFFFFF"/>
                </a:solidFill>
                <a:latin typeface="Trebuchet MS"/>
                <a:cs typeface="Trebuchet MS"/>
              </a:rPr>
              <a:t>.</a:t>
            </a:r>
            <a:endParaRPr sz="3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3600">
              <a:latin typeface="Trebuchet MS"/>
              <a:cs typeface="Trebuchet MS"/>
            </a:endParaRPr>
          </a:p>
          <a:p>
            <a:pPr marL="12700" marR="822325">
              <a:lnSpc>
                <a:spcPts val="5100"/>
              </a:lnSpc>
              <a:spcBef>
                <a:spcPts val="2190"/>
              </a:spcBef>
            </a:pPr>
            <a:r>
              <a:rPr sz="4300" b="1" spc="25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4300" b="1" spc="-6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4300" b="1" spc="-27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4300" b="1" spc="-10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4300" b="1" spc="-270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4300" b="1" spc="-8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4300" b="1" spc="-41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300" b="1" spc="-2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4300" b="1" spc="-3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300" b="1" spc="-3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4300" b="1" spc="-275" dirty="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sz="4300" b="1" spc="-29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300" b="1" spc="-240" dirty="0">
                <a:solidFill>
                  <a:srgbClr val="FFFFFF"/>
                </a:solidFill>
                <a:latin typeface="Trebuchet MS"/>
                <a:cs typeface="Trebuchet MS"/>
              </a:rPr>
              <a:t>w</a:t>
            </a:r>
            <a:r>
              <a:rPr sz="4300" b="1" spc="-27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4300" b="1" spc="-17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300" b="1" spc="-3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4300" b="1" spc="-6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4300" b="1" spc="-290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4300" b="1" spc="75" dirty="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sz="4300" b="1" spc="-3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300" b="1" spc="-10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4300" b="1" spc="-275" dirty="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sz="4300" b="1" spc="-409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300" b="1" spc="-3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300" b="1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4300" b="1" spc="-29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300" b="1" spc="-27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4300" b="1" spc="-17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300" b="1" dirty="0">
                <a:solidFill>
                  <a:srgbClr val="FFFFFF"/>
                </a:solidFill>
                <a:latin typeface="Trebuchet MS"/>
                <a:cs typeface="Trebuchet MS"/>
              </a:rPr>
              <a:t>l  </a:t>
            </a:r>
            <a:r>
              <a:rPr sz="4300" b="1" spc="-27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4300" b="1" spc="-270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4300" b="1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4300" b="1" spc="-10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4300" b="1" spc="-270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4300" b="1" spc="-8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4300" b="1" spc="-409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300" b="1" spc="-3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300" b="1" spc="-10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4300" b="1" spc="-275" dirty="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sz="4300" b="1" spc="-8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4300" b="1" spc="-29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300" b="1" spc="-270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4300" b="1" spc="70" dirty="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sz="4300" b="1" spc="-270" dirty="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sz="4300" b="1" spc="-3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300" b="1" spc="-41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300" b="1" spc="-254" dirty="0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sz="4300" b="1" spc="-41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300" b="1" spc="-290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4300" b="1" spc="-10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4300" b="1" spc="-3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4300" b="1" spc="-550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sz="4300" b="1" spc="-3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300" b="1" spc="-85" dirty="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sz="4300" b="1" spc="-290" dirty="0">
                <a:solidFill>
                  <a:srgbClr val="FFFFFF"/>
                </a:solidFill>
                <a:latin typeface="Trebuchet MS"/>
                <a:cs typeface="Trebuchet MS"/>
              </a:rPr>
              <a:t>oo</a:t>
            </a:r>
            <a:r>
              <a:rPr sz="4300" b="1" spc="-24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4300" b="1" spc="-550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sz="4300" b="1" spc="-3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300" b="1" spc="-29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300" b="1" spc="-60" dirty="0">
                <a:solidFill>
                  <a:srgbClr val="FFFFFF"/>
                </a:solidFill>
                <a:latin typeface="Trebuchet MS"/>
                <a:cs typeface="Trebuchet MS"/>
              </a:rPr>
              <a:t>r  </a:t>
            </a:r>
            <a:r>
              <a:rPr sz="4300" b="1" spc="-29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300" b="1" spc="-10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4300" b="1" spc="-275" dirty="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sz="4300" b="1" spc="-41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300" b="1" spc="-7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4300" b="1" spc="-3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300" b="1" spc="-27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4300" b="1" spc="-270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4300" b="1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4300" b="1" spc="-10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4300" b="1" spc="-270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4300" b="1" spc="-8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4300" b="1" spc="-17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300" b="1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4300" b="1" spc="-3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300" b="1" spc="-41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300" b="1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4300" b="1" spc="-41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300" b="1" spc="-480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4300" b="1" spc="-41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300" b="1" spc="-290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4300" b="1" spc="-9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4300" b="1" spc="-2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4300" b="1" spc="-3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300" b="1" spc="-480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4300" b="1" spc="-41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300" b="1" spc="-290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4300" b="1" spc="-10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4300" b="1" spc="-6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4300" b="1" spc="-290" dirty="0">
                <a:solidFill>
                  <a:srgbClr val="FFFFFF"/>
                </a:solidFill>
                <a:latin typeface="Trebuchet MS"/>
                <a:cs typeface="Trebuchet MS"/>
              </a:rPr>
              <a:t>on</a:t>
            </a:r>
            <a:r>
              <a:rPr sz="4300" b="1" spc="-41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300" b="1" spc="-165" dirty="0">
                <a:solidFill>
                  <a:srgbClr val="FFFFFF"/>
                </a:solidFill>
                <a:latin typeface="Trebuchet MS"/>
                <a:cs typeface="Trebuchet MS"/>
              </a:rPr>
              <a:t>d  </a:t>
            </a:r>
            <a:r>
              <a:rPr sz="4300" b="1" spc="-6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4300" b="1" spc="-28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4300" b="1" spc="-3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300" b="1" spc="-10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4300" b="1" spc="-275" dirty="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sz="4300" b="1" spc="-409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300" b="1" spc="-3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300" b="1" spc="-275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4300" b="1" spc="-29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300" b="1" spc="-3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4300" b="1" spc="-10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4300" b="1" spc="-505" dirty="0">
                <a:solidFill>
                  <a:srgbClr val="FFFFFF"/>
                </a:solidFill>
                <a:latin typeface="Trebuchet MS"/>
                <a:cs typeface="Trebuchet MS"/>
              </a:rPr>
              <a:t>.</a:t>
            </a:r>
            <a:endParaRPr sz="43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8700" y="2296848"/>
            <a:ext cx="16230600" cy="7705725"/>
            <a:chOff x="1028700" y="2296848"/>
            <a:chExt cx="16230600" cy="7705725"/>
          </a:xfrm>
        </p:grpSpPr>
        <p:sp>
          <p:nvSpPr>
            <p:cNvPr id="3" name="object 3"/>
            <p:cNvSpPr/>
            <p:nvPr/>
          </p:nvSpPr>
          <p:spPr>
            <a:xfrm>
              <a:off x="1028700" y="2296848"/>
              <a:ext cx="16230600" cy="7705725"/>
            </a:xfrm>
            <a:custGeom>
              <a:avLst/>
              <a:gdLst/>
              <a:ahLst/>
              <a:cxnLst/>
              <a:rect l="l" t="t" r="r" b="b"/>
              <a:pathLst>
                <a:path w="16230600" h="7705725">
                  <a:moveTo>
                    <a:pt x="16230598" y="7705724"/>
                  </a:moveTo>
                  <a:lnTo>
                    <a:pt x="0" y="7705724"/>
                  </a:lnTo>
                  <a:lnTo>
                    <a:pt x="0" y="0"/>
                  </a:lnTo>
                  <a:lnTo>
                    <a:pt x="16230598" y="0"/>
                  </a:lnTo>
                  <a:lnTo>
                    <a:pt x="16230598" y="77057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78030" y="2862452"/>
              <a:ext cx="133349" cy="1333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78030" y="4176902"/>
              <a:ext cx="133349" cy="1333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78030" y="5929502"/>
              <a:ext cx="133349" cy="13334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78030" y="7243952"/>
              <a:ext cx="133349" cy="13334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78030" y="8558402"/>
              <a:ext cx="133349" cy="133349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131955" y="517556"/>
            <a:ext cx="12134850" cy="909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800" spc="-305" dirty="0">
                <a:solidFill>
                  <a:srgbClr val="ED6945"/>
                </a:solidFill>
              </a:rPr>
              <a:t>V</a:t>
            </a:r>
            <a:r>
              <a:rPr sz="5800" spc="-80" dirty="0">
                <a:solidFill>
                  <a:srgbClr val="ED6945"/>
                </a:solidFill>
              </a:rPr>
              <a:t>i</a:t>
            </a:r>
            <a:r>
              <a:rPr sz="5800" spc="-330" dirty="0">
                <a:solidFill>
                  <a:srgbClr val="ED6945"/>
                </a:solidFill>
              </a:rPr>
              <a:t>d</a:t>
            </a:r>
            <a:r>
              <a:rPr sz="5800" spc="-555" dirty="0">
                <a:solidFill>
                  <a:srgbClr val="ED6945"/>
                </a:solidFill>
              </a:rPr>
              <a:t>e</a:t>
            </a:r>
            <a:r>
              <a:rPr sz="5800" spc="-385" dirty="0">
                <a:solidFill>
                  <a:srgbClr val="ED6945"/>
                </a:solidFill>
              </a:rPr>
              <a:t>o</a:t>
            </a:r>
            <a:r>
              <a:rPr sz="5800" spc="-475" dirty="0">
                <a:solidFill>
                  <a:srgbClr val="ED6945"/>
                </a:solidFill>
              </a:rPr>
              <a:t> </a:t>
            </a:r>
            <a:r>
              <a:rPr sz="5800" spc="-640" dirty="0">
                <a:solidFill>
                  <a:srgbClr val="ED6945"/>
                </a:solidFill>
              </a:rPr>
              <a:t>m</a:t>
            </a:r>
            <a:r>
              <a:rPr sz="5800" spc="-225" dirty="0">
                <a:solidFill>
                  <a:srgbClr val="ED6945"/>
                </a:solidFill>
              </a:rPr>
              <a:t>a</a:t>
            </a:r>
            <a:r>
              <a:rPr sz="5800" spc="-130" dirty="0">
                <a:solidFill>
                  <a:srgbClr val="ED6945"/>
                </a:solidFill>
              </a:rPr>
              <a:t>t</a:t>
            </a:r>
            <a:r>
              <a:rPr sz="5800" spc="-555" dirty="0">
                <a:solidFill>
                  <a:srgbClr val="ED6945"/>
                </a:solidFill>
              </a:rPr>
              <a:t>e</a:t>
            </a:r>
            <a:r>
              <a:rPr sz="5800" spc="-105" dirty="0">
                <a:solidFill>
                  <a:srgbClr val="ED6945"/>
                </a:solidFill>
              </a:rPr>
              <a:t>r</a:t>
            </a:r>
            <a:r>
              <a:rPr sz="5800" spc="-80" dirty="0">
                <a:solidFill>
                  <a:srgbClr val="ED6945"/>
                </a:solidFill>
              </a:rPr>
              <a:t>i</a:t>
            </a:r>
            <a:r>
              <a:rPr sz="5800" spc="-225" dirty="0">
                <a:solidFill>
                  <a:srgbClr val="ED6945"/>
                </a:solidFill>
              </a:rPr>
              <a:t>a</a:t>
            </a:r>
            <a:r>
              <a:rPr sz="5800" dirty="0">
                <a:solidFill>
                  <a:srgbClr val="ED6945"/>
                </a:solidFill>
              </a:rPr>
              <a:t>l</a:t>
            </a:r>
            <a:r>
              <a:rPr sz="5800" spc="-475" dirty="0">
                <a:solidFill>
                  <a:srgbClr val="ED6945"/>
                </a:solidFill>
              </a:rPr>
              <a:t> </a:t>
            </a:r>
            <a:r>
              <a:rPr sz="5800" spc="-390" dirty="0">
                <a:solidFill>
                  <a:srgbClr val="ED6945"/>
                </a:solidFill>
              </a:rPr>
              <a:t>o</a:t>
            </a:r>
            <a:r>
              <a:rPr sz="5800" spc="-114" dirty="0">
                <a:solidFill>
                  <a:srgbClr val="ED6945"/>
                </a:solidFill>
              </a:rPr>
              <a:t>f</a:t>
            </a:r>
            <a:r>
              <a:rPr sz="5800" spc="-475" dirty="0">
                <a:solidFill>
                  <a:srgbClr val="ED6945"/>
                </a:solidFill>
              </a:rPr>
              <a:t> </a:t>
            </a:r>
            <a:r>
              <a:rPr sz="5800" spc="-465" dirty="0">
                <a:solidFill>
                  <a:srgbClr val="ED6945"/>
                </a:solidFill>
              </a:rPr>
              <a:t>y</a:t>
            </a:r>
            <a:r>
              <a:rPr sz="5800" spc="-390" dirty="0">
                <a:solidFill>
                  <a:srgbClr val="ED6945"/>
                </a:solidFill>
              </a:rPr>
              <a:t>o</a:t>
            </a:r>
            <a:r>
              <a:rPr sz="5800" spc="-360" dirty="0">
                <a:solidFill>
                  <a:srgbClr val="ED6945"/>
                </a:solidFill>
              </a:rPr>
              <a:t>u</a:t>
            </a:r>
            <a:r>
              <a:rPr sz="5800" spc="-100" dirty="0">
                <a:solidFill>
                  <a:srgbClr val="ED6945"/>
                </a:solidFill>
              </a:rPr>
              <a:t>r</a:t>
            </a:r>
            <a:r>
              <a:rPr sz="5800" spc="-475" dirty="0">
                <a:solidFill>
                  <a:srgbClr val="ED6945"/>
                </a:solidFill>
              </a:rPr>
              <a:t> </a:t>
            </a:r>
            <a:r>
              <a:rPr sz="5800" spc="-555" dirty="0">
                <a:solidFill>
                  <a:srgbClr val="ED6945"/>
                </a:solidFill>
              </a:rPr>
              <a:t>e</a:t>
            </a:r>
            <a:r>
              <a:rPr sz="5800" spc="-600" dirty="0">
                <a:solidFill>
                  <a:srgbClr val="ED6945"/>
                </a:solidFill>
              </a:rPr>
              <a:t>x</a:t>
            </a:r>
            <a:r>
              <a:rPr sz="5800" spc="-365" dirty="0">
                <a:solidFill>
                  <a:srgbClr val="ED6945"/>
                </a:solidFill>
              </a:rPr>
              <a:t>c</a:t>
            </a:r>
            <a:r>
              <a:rPr sz="5800" spc="-370" dirty="0">
                <a:solidFill>
                  <a:srgbClr val="ED6945"/>
                </a:solidFill>
              </a:rPr>
              <a:t>h</a:t>
            </a:r>
            <a:r>
              <a:rPr sz="5800" spc="-225" dirty="0">
                <a:solidFill>
                  <a:srgbClr val="ED6945"/>
                </a:solidFill>
              </a:rPr>
              <a:t>a</a:t>
            </a:r>
            <a:r>
              <a:rPr sz="5800" spc="-385" dirty="0">
                <a:solidFill>
                  <a:srgbClr val="ED6945"/>
                </a:solidFill>
              </a:rPr>
              <a:t>n</a:t>
            </a:r>
            <a:r>
              <a:rPr sz="5800" spc="95" dirty="0">
                <a:solidFill>
                  <a:srgbClr val="ED6945"/>
                </a:solidFill>
              </a:rPr>
              <a:t>g</a:t>
            </a:r>
            <a:r>
              <a:rPr sz="5800" spc="-550" dirty="0">
                <a:solidFill>
                  <a:srgbClr val="ED6945"/>
                </a:solidFill>
              </a:rPr>
              <a:t>e</a:t>
            </a:r>
            <a:r>
              <a:rPr sz="5800" spc="-475" dirty="0">
                <a:solidFill>
                  <a:srgbClr val="ED6945"/>
                </a:solidFill>
              </a:rPr>
              <a:t> </a:t>
            </a:r>
            <a:r>
              <a:rPr sz="5800" spc="-370" dirty="0">
                <a:solidFill>
                  <a:srgbClr val="ED6945"/>
                </a:solidFill>
              </a:rPr>
              <a:t>p</a:t>
            </a:r>
            <a:r>
              <a:rPr sz="5800" spc="-555" dirty="0">
                <a:solidFill>
                  <a:srgbClr val="ED6945"/>
                </a:solidFill>
              </a:rPr>
              <a:t>e</a:t>
            </a:r>
            <a:r>
              <a:rPr sz="5800" spc="-105" dirty="0">
                <a:solidFill>
                  <a:srgbClr val="ED6945"/>
                </a:solidFill>
              </a:rPr>
              <a:t>r</a:t>
            </a:r>
            <a:r>
              <a:rPr sz="5800" spc="-80" dirty="0">
                <a:solidFill>
                  <a:srgbClr val="ED6945"/>
                </a:solidFill>
              </a:rPr>
              <a:t>i</a:t>
            </a:r>
            <a:r>
              <a:rPr sz="5800" spc="-390" dirty="0">
                <a:solidFill>
                  <a:srgbClr val="ED6945"/>
                </a:solidFill>
              </a:rPr>
              <a:t>o</a:t>
            </a:r>
            <a:r>
              <a:rPr sz="5800" spc="-325" dirty="0">
                <a:solidFill>
                  <a:srgbClr val="ED6945"/>
                </a:solidFill>
              </a:rPr>
              <a:t>d</a:t>
            </a:r>
            <a:endParaRPr sz="5800"/>
          </a:p>
        </p:txBody>
      </p:sp>
      <p:sp>
        <p:nvSpPr>
          <p:cNvPr id="10" name="object 10"/>
          <p:cNvSpPr txBox="1"/>
          <p:nvPr/>
        </p:nvSpPr>
        <p:spPr>
          <a:xfrm>
            <a:off x="1801235" y="2656109"/>
            <a:ext cx="12919075" cy="6631940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12700" marR="1440180">
              <a:lnSpc>
                <a:spcPts val="3450"/>
              </a:lnSpc>
              <a:spcBef>
                <a:spcPts val="439"/>
              </a:spcBef>
            </a:pPr>
            <a:r>
              <a:rPr sz="3100" b="1" spc="75" dirty="0">
                <a:solidFill>
                  <a:srgbClr val="ED6945"/>
                </a:solidFill>
                <a:latin typeface="Arial"/>
                <a:cs typeface="Arial"/>
              </a:rPr>
              <a:t>We’d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95" dirty="0">
                <a:solidFill>
                  <a:srgbClr val="ED6945"/>
                </a:solidFill>
                <a:latin typeface="Arial"/>
                <a:cs typeface="Arial"/>
              </a:rPr>
              <a:t>love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dirty="0">
                <a:solidFill>
                  <a:srgbClr val="ED6945"/>
                </a:solidFill>
                <a:latin typeface="Arial"/>
                <a:cs typeface="Arial"/>
              </a:rPr>
              <a:t>to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130" dirty="0">
                <a:solidFill>
                  <a:srgbClr val="ED6945"/>
                </a:solidFill>
                <a:latin typeface="Arial"/>
                <a:cs typeface="Arial"/>
              </a:rPr>
              <a:t>see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85" dirty="0">
                <a:solidFill>
                  <a:srgbClr val="ED6945"/>
                </a:solidFill>
                <a:latin typeface="Arial"/>
                <a:cs typeface="Arial"/>
              </a:rPr>
              <a:t>video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125" dirty="0">
                <a:solidFill>
                  <a:srgbClr val="ED6945"/>
                </a:solidFill>
                <a:latin typeface="Arial"/>
                <a:cs typeface="Arial"/>
              </a:rPr>
              <a:t>clips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70" dirty="0">
                <a:solidFill>
                  <a:srgbClr val="ED6945"/>
                </a:solidFill>
                <a:latin typeface="Arial"/>
                <a:cs typeface="Arial"/>
              </a:rPr>
              <a:t>or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70" dirty="0">
                <a:solidFill>
                  <a:srgbClr val="ED6945"/>
                </a:solidFill>
                <a:latin typeface="Arial"/>
                <a:cs typeface="Arial"/>
              </a:rPr>
              <a:t>short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85" dirty="0">
                <a:solidFill>
                  <a:srgbClr val="ED6945"/>
                </a:solidFill>
                <a:latin typeface="Arial"/>
                <a:cs typeface="Arial"/>
              </a:rPr>
              <a:t>video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85" dirty="0">
                <a:solidFill>
                  <a:srgbClr val="ED6945"/>
                </a:solidFill>
                <a:latin typeface="Arial"/>
                <a:cs typeface="Arial"/>
              </a:rPr>
              <a:t>compilations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20" dirty="0">
                <a:solidFill>
                  <a:srgbClr val="ED6945"/>
                </a:solidFill>
                <a:latin typeface="Arial"/>
                <a:cs typeface="Arial"/>
              </a:rPr>
              <a:t>of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85" dirty="0">
                <a:solidFill>
                  <a:srgbClr val="ED6945"/>
                </a:solidFill>
                <a:latin typeface="Arial"/>
                <a:cs typeface="Arial"/>
              </a:rPr>
              <a:t>your </a:t>
            </a:r>
            <a:r>
              <a:rPr sz="3100" b="1" spc="-844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90" dirty="0">
                <a:solidFill>
                  <a:srgbClr val="ED6945"/>
                </a:solidFill>
                <a:latin typeface="Arial"/>
                <a:cs typeface="Arial"/>
              </a:rPr>
              <a:t>exchange</a:t>
            </a:r>
            <a:r>
              <a:rPr sz="3100" b="1" spc="-30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95" dirty="0">
                <a:solidFill>
                  <a:srgbClr val="ED6945"/>
                </a:solidFill>
                <a:latin typeface="Arial"/>
                <a:cs typeface="Arial"/>
              </a:rPr>
              <a:t>period!</a:t>
            </a:r>
            <a:endParaRPr sz="3100">
              <a:latin typeface="Arial"/>
              <a:cs typeface="Arial"/>
            </a:endParaRPr>
          </a:p>
          <a:p>
            <a:pPr marL="12700" marR="445134" indent="106045">
              <a:lnSpc>
                <a:spcPts val="3450"/>
              </a:lnSpc>
              <a:spcBef>
                <a:spcPts val="3450"/>
              </a:spcBef>
            </a:pPr>
            <a:r>
              <a:rPr sz="3100" b="1" spc="-75" dirty="0">
                <a:solidFill>
                  <a:srgbClr val="ED6945"/>
                </a:solidFill>
                <a:latin typeface="Arial"/>
                <a:cs typeface="Arial"/>
              </a:rPr>
              <a:t>Send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165" dirty="0">
                <a:solidFill>
                  <a:srgbClr val="ED6945"/>
                </a:solidFill>
                <a:latin typeface="Arial"/>
                <a:cs typeface="Arial"/>
              </a:rPr>
              <a:t>us</a:t>
            </a:r>
            <a:r>
              <a:rPr sz="3100" b="1" spc="-20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55" dirty="0">
                <a:solidFill>
                  <a:srgbClr val="ED6945"/>
                </a:solidFill>
                <a:latin typeface="Arial"/>
                <a:cs typeface="Arial"/>
              </a:rPr>
              <a:t>a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85" dirty="0">
                <a:solidFill>
                  <a:srgbClr val="ED6945"/>
                </a:solidFill>
                <a:latin typeface="Arial"/>
                <a:cs typeface="Arial"/>
              </a:rPr>
              <a:t>video</a:t>
            </a:r>
            <a:r>
              <a:rPr sz="3100" b="1" spc="-20" dirty="0">
                <a:solidFill>
                  <a:srgbClr val="ED6945"/>
                </a:solidFill>
                <a:latin typeface="Arial"/>
                <a:cs typeface="Arial"/>
              </a:rPr>
              <a:t> of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85" dirty="0">
                <a:solidFill>
                  <a:srgbClr val="ED6945"/>
                </a:solidFill>
                <a:latin typeface="Arial"/>
                <a:cs typeface="Arial"/>
              </a:rPr>
              <a:t>your</a:t>
            </a:r>
            <a:r>
              <a:rPr sz="3100" b="1" spc="-20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70" dirty="0">
                <a:solidFill>
                  <a:srgbClr val="ED6945"/>
                </a:solidFill>
                <a:latin typeface="Arial"/>
                <a:cs typeface="Arial"/>
              </a:rPr>
              <a:t>daily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80" dirty="0">
                <a:solidFill>
                  <a:srgbClr val="ED6945"/>
                </a:solidFill>
                <a:latin typeface="Arial"/>
                <a:cs typeface="Arial"/>
              </a:rPr>
              <a:t>routines,</a:t>
            </a:r>
            <a:r>
              <a:rPr sz="3100" b="1" spc="-20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for </a:t>
            </a:r>
            <a:r>
              <a:rPr sz="3100" b="1" spc="-70" dirty="0">
                <a:solidFill>
                  <a:srgbClr val="ED6945"/>
                </a:solidFill>
                <a:latin typeface="Arial"/>
                <a:cs typeface="Arial"/>
              </a:rPr>
              <a:t>example,</a:t>
            </a:r>
            <a:r>
              <a:rPr sz="3100" b="1" spc="-20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55" dirty="0">
                <a:solidFill>
                  <a:srgbClr val="ED6945"/>
                </a:solidFill>
                <a:latin typeface="Arial"/>
                <a:cs typeface="Arial"/>
              </a:rPr>
              <a:t>a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90" dirty="0">
                <a:solidFill>
                  <a:srgbClr val="ED6945"/>
                </a:solidFill>
                <a:latin typeface="Arial"/>
                <a:cs typeface="Arial"/>
              </a:rPr>
              <a:t>“My</a:t>
            </a:r>
            <a:r>
              <a:rPr sz="3100" b="1" spc="-20" dirty="0">
                <a:solidFill>
                  <a:srgbClr val="ED6945"/>
                </a:solidFill>
                <a:latin typeface="Arial"/>
                <a:cs typeface="Arial"/>
              </a:rPr>
              <a:t> Day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85" dirty="0">
                <a:solidFill>
                  <a:srgbClr val="ED6945"/>
                </a:solidFill>
                <a:latin typeface="Arial"/>
                <a:cs typeface="Arial"/>
              </a:rPr>
              <a:t>As</a:t>
            </a:r>
            <a:r>
              <a:rPr sz="3100" b="1" spc="-20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70" dirty="0">
                <a:solidFill>
                  <a:srgbClr val="ED6945"/>
                </a:solidFill>
                <a:latin typeface="Arial"/>
                <a:cs typeface="Arial"/>
              </a:rPr>
              <a:t>an </a:t>
            </a:r>
            <a:r>
              <a:rPr sz="3100" b="1" spc="-850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110" dirty="0">
                <a:solidFill>
                  <a:srgbClr val="ED6945"/>
                </a:solidFill>
                <a:latin typeface="Arial"/>
                <a:cs typeface="Arial"/>
              </a:rPr>
              <a:t>Exchange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50" dirty="0">
                <a:solidFill>
                  <a:srgbClr val="ED6945"/>
                </a:solidFill>
                <a:latin typeface="Arial"/>
                <a:cs typeface="Arial"/>
              </a:rPr>
              <a:t>Student”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75" dirty="0">
                <a:solidFill>
                  <a:srgbClr val="ED6945"/>
                </a:solidFill>
                <a:latin typeface="Arial"/>
                <a:cs typeface="Arial"/>
              </a:rPr>
              <a:t>style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85" dirty="0">
                <a:solidFill>
                  <a:srgbClr val="ED6945"/>
                </a:solidFill>
                <a:latin typeface="Arial"/>
                <a:cs typeface="Arial"/>
              </a:rPr>
              <a:t>video,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70" dirty="0">
                <a:solidFill>
                  <a:srgbClr val="ED6945"/>
                </a:solidFill>
                <a:latin typeface="Arial"/>
                <a:cs typeface="Arial"/>
              </a:rPr>
              <a:t>or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95" dirty="0">
                <a:solidFill>
                  <a:srgbClr val="ED6945"/>
                </a:solidFill>
                <a:latin typeface="Arial"/>
                <a:cs typeface="Arial"/>
              </a:rPr>
              <a:t>share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120" dirty="0">
                <a:solidFill>
                  <a:srgbClr val="ED6945"/>
                </a:solidFill>
                <a:latin typeface="Arial"/>
                <a:cs typeface="Arial"/>
              </a:rPr>
              <a:t>some</a:t>
            </a:r>
            <a:r>
              <a:rPr sz="3100" b="1" spc="-20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125" dirty="0">
                <a:solidFill>
                  <a:srgbClr val="ED6945"/>
                </a:solidFill>
                <a:latin typeface="Arial"/>
                <a:cs typeface="Arial"/>
              </a:rPr>
              <a:t>clips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20" dirty="0">
                <a:solidFill>
                  <a:srgbClr val="ED6945"/>
                </a:solidFill>
                <a:latin typeface="Arial"/>
                <a:cs typeface="Arial"/>
              </a:rPr>
              <a:t>of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85" dirty="0">
                <a:solidFill>
                  <a:srgbClr val="ED6945"/>
                </a:solidFill>
                <a:latin typeface="Arial"/>
                <a:cs typeface="Arial"/>
              </a:rPr>
              <a:t>your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75" dirty="0">
                <a:solidFill>
                  <a:srgbClr val="ED6945"/>
                </a:solidFill>
                <a:latin typeface="Arial"/>
                <a:cs typeface="Arial"/>
              </a:rPr>
              <a:t>most </a:t>
            </a:r>
            <a:r>
              <a:rPr sz="3100" b="1" spc="-70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55" dirty="0">
                <a:solidFill>
                  <a:srgbClr val="ED6945"/>
                </a:solidFill>
                <a:latin typeface="Arial"/>
                <a:cs typeface="Arial"/>
              </a:rPr>
              <a:t>awesome</a:t>
            </a:r>
            <a:r>
              <a:rPr sz="3100" b="1" spc="-30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114" dirty="0">
                <a:solidFill>
                  <a:srgbClr val="ED6945"/>
                </a:solidFill>
                <a:latin typeface="Arial"/>
                <a:cs typeface="Arial"/>
              </a:rPr>
              <a:t>experiences!</a:t>
            </a:r>
            <a:endParaRPr sz="3100">
              <a:latin typeface="Arial"/>
              <a:cs typeface="Arial"/>
            </a:endParaRPr>
          </a:p>
          <a:p>
            <a:pPr marL="12700" marR="624840" indent="106045">
              <a:lnSpc>
                <a:spcPts val="3450"/>
              </a:lnSpc>
              <a:spcBef>
                <a:spcPts val="3450"/>
              </a:spcBef>
            </a:pPr>
            <a:r>
              <a:rPr sz="3100" b="1" spc="40" dirty="0">
                <a:solidFill>
                  <a:srgbClr val="ED6945"/>
                </a:solidFill>
                <a:latin typeface="Arial"/>
                <a:cs typeface="Arial"/>
              </a:rPr>
              <a:t>If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105" dirty="0">
                <a:solidFill>
                  <a:srgbClr val="ED6945"/>
                </a:solidFill>
                <a:latin typeface="Arial"/>
                <a:cs typeface="Arial"/>
              </a:rPr>
              <a:t>you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50" dirty="0">
                <a:solidFill>
                  <a:srgbClr val="ED6945"/>
                </a:solidFill>
                <a:latin typeface="Arial"/>
                <a:cs typeface="Arial"/>
              </a:rPr>
              <a:t>want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35" dirty="0">
                <a:solidFill>
                  <a:srgbClr val="ED6945"/>
                </a:solidFill>
                <a:latin typeface="Arial"/>
                <a:cs typeface="Arial"/>
              </a:rPr>
              <a:t>to,</a:t>
            </a:r>
            <a:r>
              <a:rPr sz="3100" b="1" spc="-20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105" dirty="0">
                <a:solidFill>
                  <a:srgbClr val="ED6945"/>
                </a:solidFill>
                <a:latin typeface="Arial"/>
                <a:cs typeface="Arial"/>
              </a:rPr>
              <a:t>you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120" dirty="0">
                <a:solidFill>
                  <a:srgbClr val="ED6945"/>
                </a:solidFill>
                <a:latin typeface="Arial"/>
                <a:cs typeface="Arial"/>
              </a:rPr>
              <a:t>can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95" dirty="0">
                <a:solidFill>
                  <a:srgbClr val="ED6945"/>
                </a:solidFill>
                <a:latin typeface="Arial"/>
                <a:cs typeface="Arial"/>
              </a:rPr>
              <a:t>speak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80" dirty="0">
                <a:solidFill>
                  <a:srgbClr val="ED6945"/>
                </a:solidFill>
                <a:latin typeface="Arial"/>
                <a:cs typeface="Arial"/>
              </a:rPr>
              <a:t>in</a:t>
            </a:r>
            <a:r>
              <a:rPr sz="3100" b="1" spc="-20" dirty="0">
                <a:solidFill>
                  <a:srgbClr val="ED6945"/>
                </a:solidFill>
                <a:latin typeface="Arial"/>
                <a:cs typeface="Arial"/>
              </a:rPr>
              <a:t> the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85" dirty="0">
                <a:solidFill>
                  <a:srgbClr val="ED6945"/>
                </a:solidFill>
                <a:latin typeface="Arial"/>
                <a:cs typeface="Arial"/>
              </a:rPr>
              <a:t>video,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60" dirty="0">
                <a:solidFill>
                  <a:srgbClr val="ED6945"/>
                </a:solidFill>
                <a:latin typeface="Arial"/>
                <a:cs typeface="Arial"/>
              </a:rPr>
              <a:t>and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dirty="0">
                <a:solidFill>
                  <a:srgbClr val="ED6945"/>
                </a:solidFill>
                <a:latin typeface="Arial"/>
                <a:cs typeface="Arial"/>
              </a:rPr>
              <a:t>if</a:t>
            </a:r>
            <a:r>
              <a:rPr sz="3100" b="1" spc="-20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105" dirty="0">
                <a:solidFill>
                  <a:srgbClr val="ED6945"/>
                </a:solidFill>
                <a:latin typeface="Arial"/>
                <a:cs typeface="Arial"/>
              </a:rPr>
              <a:t>you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55" dirty="0">
                <a:solidFill>
                  <a:srgbClr val="ED6945"/>
                </a:solidFill>
                <a:latin typeface="Arial"/>
                <a:cs typeface="Arial"/>
              </a:rPr>
              <a:t>don’t,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105" dirty="0">
                <a:solidFill>
                  <a:srgbClr val="ED6945"/>
                </a:solidFill>
                <a:latin typeface="Arial"/>
                <a:cs typeface="Arial"/>
              </a:rPr>
              <a:t>you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120" dirty="0">
                <a:solidFill>
                  <a:srgbClr val="ED6945"/>
                </a:solidFill>
                <a:latin typeface="Arial"/>
                <a:cs typeface="Arial"/>
              </a:rPr>
              <a:t>can </a:t>
            </a:r>
            <a:r>
              <a:rPr sz="3100" b="1" spc="-844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120" dirty="0">
                <a:solidFill>
                  <a:srgbClr val="ED6945"/>
                </a:solidFill>
                <a:latin typeface="Arial"/>
                <a:cs typeface="Arial"/>
              </a:rPr>
              <a:t>also</a:t>
            </a:r>
            <a:r>
              <a:rPr sz="3100" b="1" spc="-30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45" dirty="0">
                <a:solidFill>
                  <a:srgbClr val="ED6945"/>
                </a:solidFill>
                <a:latin typeface="Arial"/>
                <a:cs typeface="Arial"/>
              </a:rPr>
              <a:t>add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120" dirty="0">
                <a:solidFill>
                  <a:srgbClr val="ED6945"/>
                </a:solidFill>
                <a:latin typeface="Arial"/>
                <a:cs typeface="Arial"/>
              </a:rPr>
              <a:t>some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15" dirty="0">
                <a:solidFill>
                  <a:srgbClr val="ED6945"/>
                </a:solidFill>
                <a:latin typeface="Arial"/>
                <a:cs typeface="Arial"/>
              </a:rPr>
              <a:t>text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dirty="0">
                <a:solidFill>
                  <a:srgbClr val="ED6945"/>
                </a:solidFill>
                <a:latin typeface="Arial"/>
                <a:cs typeface="Arial"/>
              </a:rPr>
              <a:t>to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70" dirty="0">
                <a:solidFill>
                  <a:srgbClr val="ED6945"/>
                </a:solidFill>
                <a:latin typeface="Arial"/>
                <a:cs typeface="Arial"/>
              </a:rPr>
              <a:t>explain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20" dirty="0">
                <a:solidFill>
                  <a:srgbClr val="ED6945"/>
                </a:solidFill>
                <a:latin typeface="Arial"/>
                <a:cs typeface="Arial"/>
              </a:rPr>
              <a:t>the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80" dirty="0">
                <a:solidFill>
                  <a:srgbClr val="ED6945"/>
                </a:solidFill>
                <a:latin typeface="Arial"/>
                <a:cs typeface="Arial"/>
              </a:rPr>
              <a:t>contents.</a:t>
            </a:r>
            <a:endParaRPr sz="3100">
              <a:latin typeface="Arial"/>
              <a:cs typeface="Arial"/>
            </a:endParaRPr>
          </a:p>
          <a:p>
            <a:pPr marL="12700" marR="5080" indent="106045">
              <a:lnSpc>
                <a:spcPts val="3450"/>
              </a:lnSpc>
              <a:spcBef>
                <a:spcPts val="3450"/>
              </a:spcBef>
            </a:pPr>
            <a:r>
              <a:rPr sz="3100" b="1" spc="-55" dirty="0">
                <a:solidFill>
                  <a:srgbClr val="ED6945"/>
                </a:solidFill>
                <a:latin typeface="Arial"/>
                <a:cs typeface="Arial"/>
              </a:rPr>
              <a:t>To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70" dirty="0">
                <a:solidFill>
                  <a:srgbClr val="ED6945"/>
                </a:solidFill>
                <a:latin typeface="Arial"/>
                <a:cs typeface="Arial"/>
              </a:rPr>
              <a:t>keep</a:t>
            </a:r>
            <a:r>
              <a:rPr sz="3100" b="1" spc="-20" dirty="0">
                <a:solidFill>
                  <a:srgbClr val="ED6945"/>
                </a:solidFill>
                <a:latin typeface="Arial"/>
                <a:cs typeface="Arial"/>
              </a:rPr>
              <a:t> the </a:t>
            </a:r>
            <a:r>
              <a:rPr sz="3100" b="1" spc="-50" dirty="0">
                <a:solidFill>
                  <a:srgbClr val="ED6945"/>
                </a:solidFill>
                <a:latin typeface="Arial"/>
                <a:cs typeface="Arial"/>
              </a:rPr>
              <a:t>quality</a:t>
            </a:r>
            <a:r>
              <a:rPr sz="3100" b="1" spc="-20" dirty="0">
                <a:solidFill>
                  <a:srgbClr val="ED6945"/>
                </a:solidFill>
                <a:latin typeface="Arial"/>
                <a:cs typeface="Arial"/>
              </a:rPr>
              <a:t> of the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85" dirty="0">
                <a:solidFill>
                  <a:srgbClr val="ED6945"/>
                </a:solidFill>
                <a:latin typeface="Arial"/>
                <a:cs typeface="Arial"/>
              </a:rPr>
              <a:t>video</a:t>
            </a:r>
            <a:r>
              <a:rPr sz="3100" b="1" spc="-20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80" dirty="0">
                <a:solidFill>
                  <a:srgbClr val="ED6945"/>
                </a:solidFill>
                <a:latin typeface="Arial"/>
                <a:cs typeface="Arial"/>
              </a:rPr>
              <a:t>good,</a:t>
            </a:r>
            <a:r>
              <a:rPr sz="3100" b="1" spc="-20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105" dirty="0">
                <a:solidFill>
                  <a:srgbClr val="ED6945"/>
                </a:solidFill>
                <a:latin typeface="Arial"/>
                <a:cs typeface="Arial"/>
              </a:rPr>
              <a:t>you</a:t>
            </a:r>
            <a:r>
              <a:rPr sz="3100" b="1" spc="-20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120" dirty="0">
                <a:solidFill>
                  <a:srgbClr val="ED6945"/>
                </a:solidFill>
                <a:latin typeface="Arial"/>
                <a:cs typeface="Arial"/>
              </a:rPr>
              <a:t>can</a:t>
            </a:r>
            <a:r>
              <a:rPr sz="3100" b="1" spc="-20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110" dirty="0">
                <a:solidFill>
                  <a:srgbClr val="ED6945"/>
                </a:solidFill>
                <a:latin typeface="Arial"/>
                <a:cs typeface="Arial"/>
              </a:rPr>
              <a:t>send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20" dirty="0">
                <a:solidFill>
                  <a:srgbClr val="ED6945"/>
                </a:solidFill>
                <a:latin typeface="Arial"/>
                <a:cs typeface="Arial"/>
              </a:rPr>
              <a:t>the </a:t>
            </a:r>
            <a:r>
              <a:rPr sz="3100" b="1" spc="-40" dirty="0">
                <a:solidFill>
                  <a:srgbClr val="ED6945"/>
                </a:solidFill>
                <a:latin typeface="Arial"/>
                <a:cs typeface="Arial"/>
              </a:rPr>
              <a:t>file</a:t>
            </a:r>
            <a:r>
              <a:rPr sz="3100" b="1" spc="-20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65" dirty="0">
                <a:solidFill>
                  <a:srgbClr val="ED6945"/>
                </a:solidFill>
                <a:latin typeface="Arial"/>
                <a:cs typeface="Arial"/>
              </a:rPr>
              <a:t>by</a:t>
            </a:r>
            <a:r>
              <a:rPr sz="3100" b="1" spc="-20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70" dirty="0">
                <a:solidFill>
                  <a:srgbClr val="ED6945"/>
                </a:solidFill>
                <a:latin typeface="Arial"/>
                <a:cs typeface="Arial"/>
              </a:rPr>
              <a:t>email</a:t>
            </a:r>
            <a:r>
              <a:rPr sz="3100" b="1" spc="-20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70" dirty="0">
                <a:solidFill>
                  <a:srgbClr val="ED6945"/>
                </a:solidFill>
                <a:latin typeface="Arial"/>
                <a:cs typeface="Arial"/>
              </a:rPr>
              <a:t>or </a:t>
            </a:r>
            <a:r>
              <a:rPr sz="3100" b="1" spc="-850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35" dirty="0">
                <a:solidFill>
                  <a:srgbClr val="ED6945"/>
                </a:solidFill>
                <a:latin typeface="Arial"/>
                <a:cs typeface="Arial"/>
              </a:rPr>
              <a:t>download</a:t>
            </a:r>
            <a:r>
              <a:rPr sz="3100" b="1" spc="-30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15" dirty="0">
                <a:solidFill>
                  <a:srgbClr val="ED6945"/>
                </a:solidFill>
                <a:latin typeface="Arial"/>
                <a:cs typeface="Arial"/>
              </a:rPr>
              <a:t>it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100" dirty="0">
                <a:solidFill>
                  <a:srgbClr val="ED6945"/>
                </a:solidFill>
                <a:latin typeface="Arial"/>
                <a:cs typeface="Arial"/>
              </a:rPr>
              <a:t>on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60" dirty="0">
                <a:solidFill>
                  <a:srgbClr val="ED6945"/>
                </a:solidFill>
                <a:latin typeface="Arial"/>
                <a:cs typeface="Arial"/>
              </a:rPr>
              <a:t>Onedrive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70" dirty="0">
                <a:solidFill>
                  <a:srgbClr val="ED6945"/>
                </a:solidFill>
                <a:latin typeface="Arial"/>
                <a:cs typeface="Arial"/>
              </a:rPr>
              <a:t>or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95" dirty="0">
                <a:solidFill>
                  <a:srgbClr val="ED6945"/>
                </a:solidFill>
                <a:latin typeface="Arial"/>
                <a:cs typeface="Arial"/>
              </a:rPr>
              <a:t>Google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40" dirty="0">
                <a:solidFill>
                  <a:srgbClr val="ED6945"/>
                </a:solidFill>
                <a:latin typeface="Arial"/>
                <a:cs typeface="Arial"/>
              </a:rPr>
              <a:t>Drive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60" dirty="0">
                <a:solidFill>
                  <a:srgbClr val="ED6945"/>
                </a:solidFill>
                <a:latin typeface="Arial"/>
                <a:cs typeface="Arial"/>
              </a:rPr>
              <a:t>and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95" dirty="0">
                <a:solidFill>
                  <a:srgbClr val="ED6945"/>
                </a:solidFill>
                <a:latin typeface="Arial"/>
                <a:cs typeface="Arial"/>
              </a:rPr>
              <a:t>share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20" dirty="0">
                <a:solidFill>
                  <a:srgbClr val="ED6945"/>
                </a:solidFill>
                <a:latin typeface="Arial"/>
                <a:cs typeface="Arial"/>
              </a:rPr>
              <a:t>the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80" dirty="0">
                <a:solidFill>
                  <a:srgbClr val="ED6945"/>
                </a:solidFill>
                <a:latin typeface="Arial"/>
                <a:cs typeface="Arial"/>
              </a:rPr>
              <a:t>link.</a:t>
            </a:r>
            <a:endParaRPr sz="3100">
              <a:latin typeface="Arial"/>
              <a:cs typeface="Arial"/>
            </a:endParaRPr>
          </a:p>
          <a:p>
            <a:pPr marL="12700" marR="634365" indent="106045">
              <a:lnSpc>
                <a:spcPts val="3450"/>
              </a:lnSpc>
              <a:spcBef>
                <a:spcPts val="3450"/>
              </a:spcBef>
            </a:pPr>
            <a:r>
              <a:rPr sz="3100" b="1" spc="-30" dirty="0">
                <a:solidFill>
                  <a:srgbClr val="ED6945"/>
                </a:solidFill>
                <a:latin typeface="Arial"/>
                <a:cs typeface="Arial"/>
              </a:rPr>
              <a:t>Due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dirty="0">
                <a:solidFill>
                  <a:srgbClr val="ED6945"/>
                </a:solidFill>
                <a:latin typeface="Arial"/>
                <a:cs typeface="Arial"/>
              </a:rPr>
              <a:t>to</a:t>
            </a:r>
            <a:r>
              <a:rPr sz="3100" b="1" spc="-20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65" dirty="0">
                <a:solidFill>
                  <a:srgbClr val="ED6945"/>
                </a:solidFill>
                <a:latin typeface="Arial"/>
                <a:cs typeface="Arial"/>
              </a:rPr>
              <a:t>copyright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150" dirty="0">
                <a:solidFill>
                  <a:srgbClr val="ED6945"/>
                </a:solidFill>
                <a:latin typeface="Arial"/>
                <a:cs typeface="Arial"/>
              </a:rPr>
              <a:t>issues,</a:t>
            </a:r>
            <a:r>
              <a:rPr sz="3100" b="1" spc="-20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70" dirty="0">
                <a:solidFill>
                  <a:srgbClr val="ED6945"/>
                </a:solidFill>
                <a:latin typeface="Arial"/>
                <a:cs typeface="Arial"/>
              </a:rPr>
              <a:t>it’s</a:t>
            </a:r>
            <a:r>
              <a:rPr sz="3100" b="1" spc="-20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dirty="0">
                <a:solidFill>
                  <a:srgbClr val="ED6945"/>
                </a:solidFill>
                <a:latin typeface="Arial"/>
                <a:cs typeface="Arial"/>
              </a:rPr>
              <a:t>better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dirty="0">
                <a:solidFill>
                  <a:srgbClr val="ED6945"/>
                </a:solidFill>
                <a:latin typeface="Arial"/>
                <a:cs typeface="Arial"/>
              </a:rPr>
              <a:t>to</a:t>
            </a:r>
            <a:r>
              <a:rPr sz="3100" b="1" spc="-20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45" dirty="0">
                <a:solidFill>
                  <a:srgbClr val="ED6945"/>
                </a:solidFill>
                <a:latin typeface="Arial"/>
                <a:cs typeface="Arial"/>
              </a:rPr>
              <a:t>add</a:t>
            </a:r>
            <a:r>
              <a:rPr sz="3100" b="1" spc="-20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80" dirty="0">
                <a:solidFill>
                  <a:srgbClr val="ED6945"/>
                </a:solidFill>
                <a:latin typeface="Arial"/>
                <a:cs typeface="Arial"/>
              </a:rPr>
              <a:t>background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135" dirty="0">
                <a:solidFill>
                  <a:srgbClr val="ED6945"/>
                </a:solidFill>
                <a:latin typeface="Arial"/>
                <a:cs typeface="Arial"/>
              </a:rPr>
              <a:t>music</a:t>
            </a:r>
            <a:r>
              <a:rPr sz="3100" b="1" spc="-20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15" dirty="0">
                <a:solidFill>
                  <a:srgbClr val="ED6945"/>
                </a:solidFill>
                <a:latin typeface="Arial"/>
                <a:cs typeface="Arial"/>
              </a:rPr>
              <a:t>(if</a:t>
            </a:r>
            <a:r>
              <a:rPr sz="3100" b="1" spc="-20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105" dirty="0">
                <a:solidFill>
                  <a:srgbClr val="ED6945"/>
                </a:solidFill>
                <a:latin typeface="Arial"/>
                <a:cs typeface="Arial"/>
              </a:rPr>
              <a:t>you </a:t>
            </a:r>
            <a:r>
              <a:rPr sz="3100" b="1" spc="-850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50" dirty="0">
                <a:solidFill>
                  <a:srgbClr val="ED6945"/>
                </a:solidFill>
                <a:latin typeface="Arial"/>
                <a:cs typeface="Arial"/>
              </a:rPr>
              <a:t>want</a:t>
            </a:r>
            <a:r>
              <a:rPr sz="3100" b="1" spc="-30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25" dirty="0">
                <a:solidFill>
                  <a:srgbClr val="ED6945"/>
                </a:solidFill>
                <a:latin typeface="Arial"/>
                <a:cs typeface="Arial"/>
              </a:rPr>
              <a:t>that)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95" dirty="0">
                <a:solidFill>
                  <a:srgbClr val="ED6945"/>
                </a:solidFill>
                <a:latin typeface="Arial"/>
                <a:cs typeface="Arial"/>
              </a:rPr>
              <a:t>only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5" dirty="0">
                <a:solidFill>
                  <a:srgbClr val="ED6945"/>
                </a:solidFill>
                <a:latin typeface="Arial"/>
                <a:cs typeface="Arial"/>
              </a:rPr>
              <a:t>when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20" dirty="0">
                <a:solidFill>
                  <a:srgbClr val="ED6945"/>
                </a:solidFill>
                <a:latin typeface="Arial"/>
                <a:cs typeface="Arial"/>
              </a:rPr>
              <a:t>the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85" dirty="0">
                <a:solidFill>
                  <a:srgbClr val="ED6945"/>
                </a:solidFill>
                <a:latin typeface="Arial"/>
                <a:cs typeface="Arial"/>
              </a:rPr>
              <a:t>video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150" dirty="0">
                <a:solidFill>
                  <a:srgbClr val="ED6945"/>
                </a:solidFill>
                <a:latin typeface="Arial"/>
                <a:cs typeface="Arial"/>
              </a:rPr>
              <a:t>is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40" dirty="0">
                <a:solidFill>
                  <a:srgbClr val="ED6945"/>
                </a:solidFill>
                <a:latin typeface="Arial"/>
                <a:cs typeface="Arial"/>
              </a:rPr>
              <a:t>about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dirty="0">
                <a:solidFill>
                  <a:srgbClr val="ED6945"/>
                </a:solidFill>
                <a:latin typeface="Arial"/>
                <a:cs typeface="Arial"/>
              </a:rPr>
              <a:t>to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60" dirty="0">
                <a:solidFill>
                  <a:srgbClr val="ED6945"/>
                </a:solidFill>
                <a:latin typeface="Arial"/>
                <a:cs typeface="Arial"/>
              </a:rPr>
              <a:t>be</a:t>
            </a:r>
            <a:r>
              <a:rPr sz="3100" b="1" spc="-25" dirty="0">
                <a:solidFill>
                  <a:srgbClr val="ED6945"/>
                </a:solidFill>
                <a:latin typeface="Arial"/>
                <a:cs typeface="Arial"/>
              </a:rPr>
              <a:t> </a:t>
            </a:r>
            <a:r>
              <a:rPr sz="3100" b="1" spc="-85" dirty="0">
                <a:solidFill>
                  <a:srgbClr val="ED6945"/>
                </a:solidFill>
                <a:latin typeface="Arial"/>
                <a:cs typeface="Arial"/>
              </a:rPr>
              <a:t>published.</a:t>
            </a:r>
            <a:endParaRPr sz="31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080890" y="114260"/>
            <a:ext cx="3487330" cy="5553186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13489125" y="1313798"/>
            <a:ext cx="481330" cy="242570"/>
            <a:chOff x="13489125" y="1313798"/>
            <a:chExt cx="481330" cy="242570"/>
          </a:xfrm>
        </p:grpSpPr>
        <p:sp>
          <p:nvSpPr>
            <p:cNvPr id="13" name="object 13"/>
            <p:cNvSpPr/>
            <p:nvPr/>
          </p:nvSpPr>
          <p:spPr>
            <a:xfrm>
              <a:off x="13489125" y="1313798"/>
              <a:ext cx="481330" cy="242570"/>
            </a:xfrm>
            <a:custGeom>
              <a:avLst/>
              <a:gdLst/>
              <a:ahLst/>
              <a:cxnLst/>
              <a:rect l="l" t="t" r="r" b="b"/>
              <a:pathLst>
                <a:path w="481330" h="242569">
                  <a:moveTo>
                    <a:pt x="427540" y="242559"/>
                  </a:moveTo>
                  <a:lnTo>
                    <a:pt x="392742" y="238764"/>
                  </a:lnTo>
                  <a:lnTo>
                    <a:pt x="344745" y="222409"/>
                  </a:lnTo>
                  <a:lnTo>
                    <a:pt x="296433" y="207170"/>
                  </a:lnTo>
                  <a:lnTo>
                    <a:pt x="247853" y="192866"/>
                  </a:lnTo>
                  <a:lnTo>
                    <a:pt x="199054" y="179318"/>
                  </a:lnTo>
                  <a:lnTo>
                    <a:pt x="150086" y="166347"/>
                  </a:lnTo>
                  <a:lnTo>
                    <a:pt x="51834" y="141411"/>
                  </a:lnTo>
                  <a:lnTo>
                    <a:pt x="20430" y="125223"/>
                  </a:lnTo>
                  <a:lnTo>
                    <a:pt x="3604" y="99511"/>
                  </a:lnTo>
                  <a:lnTo>
                    <a:pt x="0" y="69204"/>
                  </a:lnTo>
                  <a:lnTo>
                    <a:pt x="8260" y="39230"/>
                  </a:lnTo>
                  <a:lnTo>
                    <a:pt x="27030" y="14519"/>
                  </a:lnTo>
                  <a:lnTo>
                    <a:pt x="54953" y="0"/>
                  </a:lnTo>
                  <a:lnTo>
                    <a:pt x="90673" y="600"/>
                  </a:lnTo>
                  <a:lnTo>
                    <a:pt x="188924" y="25514"/>
                  </a:lnTo>
                  <a:lnTo>
                    <a:pt x="237892" y="38487"/>
                  </a:lnTo>
                  <a:lnTo>
                    <a:pt x="286691" y="52040"/>
                  </a:lnTo>
                  <a:lnTo>
                    <a:pt x="335271" y="66350"/>
                  </a:lnTo>
                  <a:lnTo>
                    <a:pt x="383584" y="81595"/>
                  </a:lnTo>
                  <a:lnTo>
                    <a:pt x="431581" y="97953"/>
                  </a:lnTo>
                  <a:lnTo>
                    <a:pt x="477984" y="145092"/>
                  </a:lnTo>
                  <a:lnTo>
                    <a:pt x="481311" y="176472"/>
                  </a:lnTo>
                  <a:lnTo>
                    <a:pt x="473137" y="206471"/>
                  </a:lnTo>
                  <a:lnTo>
                    <a:pt x="454776" y="230148"/>
                  </a:lnTo>
                  <a:lnTo>
                    <a:pt x="427540" y="242559"/>
                  </a:lnTo>
                  <a:close/>
                </a:path>
              </a:pathLst>
            </a:custGeom>
            <a:solidFill>
              <a:srgbClr val="57B4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489125" y="1313798"/>
              <a:ext cx="481330" cy="242570"/>
            </a:xfrm>
            <a:custGeom>
              <a:avLst/>
              <a:gdLst/>
              <a:ahLst/>
              <a:cxnLst/>
              <a:rect l="l" t="t" r="r" b="b"/>
              <a:pathLst>
                <a:path w="481330" h="242569">
                  <a:moveTo>
                    <a:pt x="427540" y="242559"/>
                  </a:moveTo>
                  <a:lnTo>
                    <a:pt x="392742" y="238764"/>
                  </a:lnTo>
                  <a:lnTo>
                    <a:pt x="344745" y="222409"/>
                  </a:lnTo>
                  <a:lnTo>
                    <a:pt x="296433" y="207170"/>
                  </a:lnTo>
                  <a:lnTo>
                    <a:pt x="247853" y="192866"/>
                  </a:lnTo>
                  <a:lnTo>
                    <a:pt x="199054" y="179318"/>
                  </a:lnTo>
                  <a:lnTo>
                    <a:pt x="150086" y="166347"/>
                  </a:lnTo>
                  <a:lnTo>
                    <a:pt x="51834" y="141411"/>
                  </a:lnTo>
                  <a:lnTo>
                    <a:pt x="20430" y="125223"/>
                  </a:lnTo>
                  <a:lnTo>
                    <a:pt x="3604" y="99511"/>
                  </a:lnTo>
                  <a:lnTo>
                    <a:pt x="0" y="69204"/>
                  </a:lnTo>
                  <a:lnTo>
                    <a:pt x="8260" y="39230"/>
                  </a:lnTo>
                  <a:lnTo>
                    <a:pt x="27030" y="14519"/>
                  </a:lnTo>
                  <a:lnTo>
                    <a:pt x="54953" y="0"/>
                  </a:lnTo>
                  <a:lnTo>
                    <a:pt x="90673" y="600"/>
                  </a:lnTo>
                  <a:lnTo>
                    <a:pt x="188924" y="25514"/>
                  </a:lnTo>
                  <a:lnTo>
                    <a:pt x="237892" y="38487"/>
                  </a:lnTo>
                  <a:lnTo>
                    <a:pt x="286691" y="52040"/>
                  </a:lnTo>
                  <a:lnTo>
                    <a:pt x="335271" y="66350"/>
                  </a:lnTo>
                  <a:lnTo>
                    <a:pt x="383584" y="81595"/>
                  </a:lnTo>
                  <a:lnTo>
                    <a:pt x="431581" y="97953"/>
                  </a:lnTo>
                  <a:lnTo>
                    <a:pt x="477984" y="145092"/>
                  </a:lnTo>
                  <a:lnTo>
                    <a:pt x="481311" y="176472"/>
                  </a:lnTo>
                  <a:lnTo>
                    <a:pt x="473137" y="206471"/>
                  </a:lnTo>
                  <a:lnTo>
                    <a:pt x="454776" y="230148"/>
                  </a:lnTo>
                  <a:lnTo>
                    <a:pt x="427540" y="2425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13393694" y="1662256"/>
            <a:ext cx="567055" cy="587375"/>
            <a:chOff x="13393694" y="1662256"/>
            <a:chExt cx="567055" cy="587375"/>
          </a:xfrm>
        </p:grpSpPr>
        <p:sp>
          <p:nvSpPr>
            <p:cNvPr id="16" name="object 16"/>
            <p:cNvSpPr/>
            <p:nvPr/>
          </p:nvSpPr>
          <p:spPr>
            <a:xfrm>
              <a:off x="13393686" y="1662264"/>
              <a:ext cx="567055" cy="587375"/>
            </a:xfrm>
            <a:custGeom>
              <a:avLst/>
              <a:gdLst/>
              <a:ahLst/>
              <a:cxnLst/>
              <a:rect l="l" t="t" r="r" b="b"/>
              <a:pathLst>
                <a:path w="567055" h="587375">
                  <a:moveTo>
                    <a:pt x="540346" y="111506"/>
                  </a:moveTo>
                  <a:lnTo>
                    <a:pt x="519709" y="56629"/>
                  </a:lnTo>
                  <a:lnTo>
                    <a:pt x="437388" y="31864"/>
                  </a:lnTo>
                  <a:lnTo>
                    <a:pt x="386537" y="24257"/>
                  </a:lnTo>
                  <a:lnTo>
                    <a:pt x="335521" y="18300"/>
                  </a:lnTo>
                  <a:lnTo>
                    <a:pt x="284365" y="13639"/>
                  </a:lnTo>
                  <a:lnTo>
                    <a:pt x="233108" y="9867"/>
                  </a:lnTo>
                  <a:lnTo>
                    <a:pt x="130429" y="3441"/>
                  </a:lnTo>
                  <a:lnTo>
                    <a:pt x="79057" y="0"/>
                  </a:lnTo>
                  <a:lnTo>
                    <a:pt x="44538" y="5613"/>
                  </a:lnTo>
                  <a:lnTo>
                    <a:pt x="21577" y="24841"/>
                  </a:lnTo>
                  <a:lnTo>
                    <a:pt x="10160" y="52552"/>
                  </a:lnTo>
                  <a:lnTo>
                    <a:pt x="10236" y="83642"/>
                  </a:lnTo>
                  <a:lnTo>
                    <a:pt x="44716" y="135509"/>
                  </a:lnTo>
                  <a:lnTo>
                    <a:pt x="132156" y="149504"/>
                  </a:lnTo>
                  <a:lnTo>
                    <a:pt x="238379" y="155854"/>
                  </a:lnTo>
                  <a:lnTo>
                    <a:pt x="291376" y="159905"/>
                  </a:lnTo>
                  <a:lnTo>
                    <a:pt x="344220" y="165303"/>
                  </a:lnTo>
                  <a:lnTo>
                    <a:pt x="396836" y="172618"/>
                  </a:lnTo>
                  <a:lnTo>
                    <a:pt x="449186" y="182410"/>
                  </a:lnTo>
                  <a:lnTo>
                    <a:pt x="485101" y="181851"/>
                  </a:lnTo>
                  <a:lnTo>
                    <a:pt x="513181" y="166573"/>
                  </a:lnTo>
                  <a:lnTo>
                    <a:pt x="532053" y="141478"/>
                  </a:lnTo>
                  <a:lnTo>
                    <a:pt x="540346" y="111506"/>
                  </a:lnTo>
                  <a:close/>
                </a:path>
                <a:path w="567055" h="587375">
                  <a:moveTo>
                    <a:pt x="566458" y="274815"/>
                  </a:moveTo>
                  <a:lnTo>
                    <a:pt x="555091" y="247383"/>
                  </a:lnTo>
                  <a:lnTo>
                    <a:pt x="532244" y="228727"/>
                  </a:lnTo>
                  <a:lnTo>
                    <a:pt x="497840" y="223964"/>
                  </a:lnTo>
                  <a:lnTo>
                    <a:pt x="449580" y="230835"/>
                  </a:lnTo>
                  <a:lnTo>
                    <a:pt x="403085" y="241681"/>
                  </a:lnTo>
                  <a:lnTo>
                    <a:pt x="358178" y="256082"/>
                  </a:lnTo>
                  <a:lnTo>
                    <a:pt x="314655" y="273621"/>
                  </a:lnTo>
                  <a:lnTo>
                    <a:pt x="272313" y="293852"/>
                  </a:lnTo>
                  <a:lnTo>
                    <a:pt x="230974" y="316357"/>
                  </a:lnTo>
                  <a:lnTo>
                    <a:pt x="190436" y="340715"/>
                  </a:lnTo>
                  <a:lnTo>
                    <a:pt x="150520" y="366509"/>
                  </a:lnTo>
                  <a:lnTo>
                    <a:pt x="111010" y="393280"/>
                  </a:lnTo>
                  <a:lnTo>
                    <a:pt x="32461" y="448132"/>
                  </a:lnTo>
                  <a:lnTo>
                    <a:pt x="0" y="505942"/>
                  </a:lnTo>
                  <a:lnTo>
                    <a:pt x="4902" y="537197"/>
                  </a:lnTo>
                  <a:lnTo>
                    <a:pt x="20497" y="564095"/>
                  </a:lnTo>
                  <a:lnTo>
                    <a:pt x="44272" y="582193"/>
                  </a:lnTo>
                  <a:lnTo>
                    <a:pt x="73685" y="587057"/>
                  </a:lnTo>
                  <a:lnTo>
                    <a:pt x="106184" y="574217"/>
                  </a:lnTo>
                  <a:lnTo>
                    <a:pt x="145694" y="546087"/>
                  </a:lnTo>
                  <a:lnTo>
                    <a:pt x="185928" y="517029"/>
                  </a:lnTo>
                  <a:lnTo>
                    <a:pt x="227025" y="488010"/>
                  </a:lnTo>
                  <a:lnTo>
                    <a:pt x="269074" y="460019"/>
                  </a:lnTo>
                  <a:lnTo>
                    <a:pt x="312204" y="434047"/>
                  </a:lnTo>
                  <a:lnTo>
                    <a:pt x="356539" y="411073"/>
                  </a:lnTo>
                  <a:lnTo>
                    <a:pt x="402170" y="392087"/>
                  </a:lnTo>
                  <a:lnTo>
                    <a:pt x="449237" y="378066"/>
                  </a:lnTo>
                  <a:lnTo>
                    <a:pt x="497840" y="370001"/>
                  </a:lnTo>
                  <a:lnTo>
                    <a:pt x="532003" y="358609"/>
                  </a:lnTo>
                  <a:lnTo>
                    <a:pt x="554863" y="335534"/>
                  </a:lnTo>
                  <a:lnTo>
                    <a:pt x="566369" y="305904"/>
                  </a:lnTo>
                  <a:lnTo>
                    <a:pt x="566458" y="274815"/>
                  </a:lnTo>
                  <a:close/>
                </a:path>
              </a:pathLst>
            </a:custGeom>
            <a:solidFill>
              <a:srgbClr val="57B4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3393686" y="1662264"/>
              <a:ext cx="567055" cy="587375"/>
            </a:xfrm>
            <a:custGeom>
              <a:avLst/>
              <a:gdLst/>
              <a:ahLst/>
              <a:cxnLst/>
              <a:rect l="l" t="t" r="r" b="b"/>
              <a:pathLst>
                <a:path w="567055" h="587375">
                  <a:moveTo>
                    <a:pt x="540346" y="111506"/>
                  </a:moveTo>
                  <a:lnTo>
                    <a:pt x="519709" y="56629"/>
                  </a:lnTo>
                  <a:lnTo>
                    <a:pt x="437388" y="31864"/>
                  </a:lnTo>
                  <a:lnTo>
                    <a:pt x="386537" y="24257"/>
                  </a:lnTo>
                  <a:lnTo>
                    <a:pt x="335521" y="18300"/>
                  </a:lnTo>
                  <a:lnTo>
                    <a:pt x="284365" y="13639"/>
                  </a:lnTo>
                  <a:lnTo>
                    <a:pt x="233108" y="9867"/>
                  </a:lnTo>
                  <a:lnTo>
                    <a:pt x="130429" y="3441"/>
                  </a:lnTo>
                  <a:lnTo>
                    <a:pt x="79057" y="0"/>
                  </a:lnTo>
                  <a:lnTo>
                    <a:pt x="44538" y="5613"/>
                  </a:lnTo>
                  <a:lnTo>
                    <a:pt x="21577" y="24841"/>
                  </a:lnTo>
                  <a:lnTo>
                    <a:pt x="10160" y="52552"/>
                  </a:lnTo>
                  <a:lnTo>
                    <a:pt x="10236" y="83642"/>
                  </a:lnTo>
                  <a:lnTo>
                    <a:pt x="44716" y="135509"/>
                  </a:lnTo>
                  <a:lnTo>
                    <a:pt x="132156" y="149504"/>
                  </a:lnTo>
                  <a:lnTo>
                    <a:pt x="238379" y="155854"/>
                  </a:lnTo>
                  <a:lnTo>
                    <a:pt x="291376" y="159905"/>
                  </a:lnTo>
                  <a:lnTo>
                    <a:pt x="344220" y="165303"/>
                  </a:lnTo>
                  <a:lnTo>
                    <a:pt x="396836" y="172618"/>
                  </a:lnTo>
                  <a:lnTo>
                    <a:pt x="449186" y="182410"/>
                  </a:lnTo>
                  <a:lnTo>
                    <a:pt x="485101" y="181851"/>
                  </a:lnTo>
                  <a:lnTo>
                    <a:pt x="513181" y="166573"/>
                  </a:lnTo>
                  <a:lnTo>
                    <a:pt x="532053" y="141478"/>
                  </a:lnTo>
                  <a:lnTo>
                    <a:pt x="540346" y="111506"/>
                  </a:lnTo>
                  <a:close/>
                </a:path>
                <a:path w="567055" h="587375">
                  <a:moveTo>
                    <a:pt x="566458" y="274815"/>
                  </a:moveTo>
                  <a:lnTo>
                    <a:pt x="555091" y="247383"/>
                  </a:lnTo>
                  <a:lnTo>
                    <a:pt x="532244" y="228727"/>
                  </a:lnTo>
                  <a:lnTo>
                    <a:pt x="497840" y="223964"/>
                  </a:lnTo>
                  <a:lnTo>
                    <a:pt x="449580" y="230835"/>
                  </a:lnTo>
                  <a:lnTo>
                    <a:pt x="403085" y="241681"/>
                  </a:lnTo>
                  <a:lnTo>
                    <a:pt x="358178" y="256082"/>
                  </a:lnTo>
                  <a:lnTo>
                    <a:pt x="314655" y="273621"/>
                  </a:lnTo>
                  <a:lnTo>
                    <a:pt x="272313" y="293852"/>
                  </a:lnTo>
                  <a:lnTo>
                    <a:pt x="230974" y="316357"/>
                  </a:lnTo>
                  <a:lnTo>
                    <a:pt x="190436" y="340715"/>
                  </a:lnTo>
                  <a:lnTo>
                    <a:pt x="150520" y="366509"/>
                  </a:lnTo>
                  <a:lnTo>
                    <a:pt x="111010" y="393280"/>
                  </a:lnTo>
                  <a:lnTo>
                    <a:pt x="32461" y="448132"/>
                  </a:lnTo>
                  <a:lnTo>
                    <a:pt x="0" y="505942"/>
                  </a:lnTo>
                  <a:lnTo>
                    <a:pt x="4902" y="537197"/>
                  </a:lnTo>
                  <a:lnTo>
                    <a:pt x="20497" y="564095"/>
                  </a:lnTo>
                  <a:lnTo>
                    <a:pt x="44272" y="582193"/>
                  </a:lnTo>
                  <a:lnTo>
                    <a:pt x="73685" y="587057"/>
                  </a:lnTo>
                  <a:lnTo>
                    <a:pt x="106184" y="574217"/>
                  </a:lnTo>
                  <a:lnTo>
                    <a:pt x="145694" y="546087"/>
                  </a:lnTo>
                  <a:lnTo>
                    <a:pt x="185928" y="517029"/>
                  </a:lnTo>
                  <a:lnTo>
                    <a:pt x="227025" y="488010"/>
                  </a:lnTo>
                  <a:lnTo>
                    <a:pt x="269074" y="460019"/>
                  </a:lnTo>
                  <a:lnTo>
                    <a:pt x="312204" y="434047"/>
                  </a:lnTo>
                  <a:lnTo>
                    <a:pt x="356539" y="411073"/>
                  </a:lnTo>
                  <a:lnTo>
                    <a:pt x="402170" y="392087"/>
                  </a:lnTo>
                  <a:lnTo>
                    <a:pt x="449237" y="378066"/>
                  </a:lnTo>
                  <a:lnTo>
                    <a:pt x="497840" y="370001"/>
                  </a:lnTo>
                  <a:lnTo>
                    <a:pt x="532003" y="358609"/>
                  </a:lnTo>
                  <a:lnTo>
                    <a:pt x="554863" y="335534"/>
                  </a:lnTo>
                  <a:lnTo>
                    <a:pt x="566369" y="305904"/>
                  </a:lnTo>
                  <a:lnTo>
                    <a:pt x="566458" y="2748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5962" y="594658"/>
            <a:ext cx="10846435" cy="88169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800100">
              <a:lnSpc>
                <a:spcPct val="108200"/>
              </a:lnSpc>
              <a:spcBef>
                <a:spcPts val="95"/>
              </a:spcBef>
            </a:pPr>
            <a:r>
              <a:rPr sz="4100" b="1" spc="-85" dirty="0">
                <a:solidFill>
                  <a:srgbClr val="ED6945"/>
                </a:solidFill>
                <a:latin typeface="Trebuchet MS"/>
                <a:cs typeface="Trebuchet MS"/>
              </a:rPr>
              <a:t>H</a:t>
            </a:r>
            <a:r>
              <a:rPr sz="4100" b="1" spc="-380" dirty="0">
                <a:solidFill>
                  <a:srgbClr val="ED6945"/>
                </a:solidFill>
                <a:latin typeface="Trebuchet MS"/>
                <a:cs typeface="Trebuchet MS"/>
              </a:rPr>
              <a:t>e</a:t>
            </a:r>
            <a:r>
              <a:rPr sz="4100" b="1" spc="-65" dirty="0">
                <a:solidFill>
                  <a:srgbClr val="ED6945"/>
                </a:solidFill>
                <a:latin typeface="Trebuchet MS"/>
                <a:cs typeface="Trebuchet MS"/>
              </a:rPr>
              <a:t>r</a:t>
            </a:r>
            <a:r>
              <a:rPr sz="4100" b="1" spc="-375" dirty="0">
                <a:solidFill>
                  <a:srgbClr val="ED6945"/>
                </a:solidFill>
                <a:latin typeface="Trebuchet MS"/>
                <a:cs typeface="Trebuchet MS"/>
              </a:rPr>
              <a:t>e</a:t>
            </a:r>
            <a:r>
              <a:rPr sz="4100" b="1" spc="-33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100" b="1" spc="-204" dirty="0">
                <a:solidFill>
                  <a:srgbClr val="ED6945"/>
                </a:solidFill>
                <a:latin typeface="Trebuchet MS"/>
                <a:cs typeface="Trebuchet MS"/>
              </a:rPr>
              <a:t>w</a:t>
            </a:r>
            <a:r>
              <a:rPr sz="4100" b="1" spc="-380" dirty="0">
                <a:solidFill>
                  <a:srgbClr val="ED6945"/>
                </a:solidFill>
                <a:latin typeface="Trebuchet MS"/>
                <a:cs typeface="Trebuchet MS"/>
              </a:rPr>
              <a:t>e</a:t>
            </a:r>
            <a:r>
              <a:rPr sz="4100" b="1" spc="-520" dirty="0">
                <a:solidFill>
                  <a:srgbClr val="ED6945"/>
                </a:solidFill>
                <a:latin typeface="Trebuchet MS"/>
                <a:cs typeface="Trebuchet MS"/>
              </a:rPr>
              <a:t>’</a:t>
            </a:r>
            <a:r>
              <a:rPr sz="4100" b="1" spc="-225" dirty="0">
                <a:solidFill>
                  <a:srgbClr val="ED6945"/>
                </a:solidFill>
                <a:latin typeface="Trebuchet MS"/>
                <a:cs typeface="Trebuchet MS"/>
              </a:rPr>
              <a:t>v</a:t>
            </a:r>
            <a:r>
              <a:rPr sz="4100" b="1" spc="-375" dirty="0">
                <a:solidFill>
                  <a:srgbClr val="ED6945"/>
                </a:solidFill>
                <a:latin typeface="Trebuchet MS"/>
                <a:cs typeface="Trebuchet MS"/>
              </a:rPr>
              <a:t>e</a:t>
            </a:r>
            <a:r>
              <a:rPr sz="4100" b="1" spc="-33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100" b="1" dirty="0">
                <a:solidFill>
                  <a:srgbClr val="ED6945"/>
                </a:solidFill>
                <a:latin typeface="Trebuchet MS"/>
                <a:cs typeface="Trebuchet MS"/>
              </a:rPr>
              <a:t>l</a:t>
            </a:r>
            <a:r>
              <a:rPr sz="4100" b="1" spc="-55" dirty="0">
                <a:solidFill>
                  <a:srgbClr val="ED6945"/>
                </a:solidFill>
                <a:latin typeface="Trebuchet MS"/>
                <a:cs typeface="Trebuchet MS"/>
              </a:rPr>
              <a:t>i</a:t>
            </a:r>
            <a:r>
              <a:rPr sz="4100" b="1" spc="-15" dirty="0">
                <a:solidFill>
                  <a:srgbClr val="ED6945"/>
                </a:solidFill>
                <a:latin typeface="Trebuchet MS"/>
                <a:cs typeface="Trebuchet MS"/>
              </a:rPr>
              <a:t>s</a:t>
            </a:r>
            <a:r>
              <a:rPr sz="4100" b="1" spc="-85" dirty="0">
                <a:solidFill>
                  <a:srgbClr val="ED6945"/>
                </a:solidFill>
                <a:latin typeface="Trebuchet MS"/>
                <a:cs typeface="Trebuchet MS"/>
              </a:rPr>
              <a:t>t</a:t>
            </a:r>
            <a:r>
              <a:rPr sz="4100" b="1" spc="-380" dirty="0">
                <a:solidFill>
                  <a:srgbClr val="ED6945"/>
                </a:solidFill>
                <a:latin typeface="Trebuchet MS"/>
                <a:cs typeface="Trebuchet MS"/>
              </a:rPr>
              <a:t>e</a:t>
            </a:r>
            <a:r>
              <a:rPr sz="4100" b="1" spc="-215" dirty="0">
                <a:solidFill>
                  <a:srgbClr val="ED6945"/>
                </a:solidFill>
                <a:latin typeface="Trebuchet MS"/>
                <a:cs typeface="Trebuchet MS"/>
              </a:rPr>
              <a:t>d</a:t>
            </a:r>
            <a:r>
              <a:rPr sz="4100" b="1" spc="-33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100" b="1" spc="-260" dirty="0">
                <a:solidFill>
                  <a:srgbClr val="ED6945"/>
                </a:solidFill>
                <a:latin typeface="Trebuchet MS"/>
                <a:cs typeface="Trebuchet MS"/>
              </a:rPr>
              <a:t>on</a:t>
            </a:r>
            <a:r>
              <a:rPr sz="4100" b="1" dirty="0">
                <a:solidFill>
                  <a:srgbClr val="ED6945"/>
                </a:solidFill>
                <a:latin typeface="Trebuchet MS"/>
                <a:cs typeface="Trebuchet MS"/>
              </a:rPr>
              <a:t>l</a:t>
            </a:r>
            <a:r>
              <a:rPr sz="4100" b="1" spc="-310" dirty="0">
                <a:solidFill>
                  <a:srgbClr val="ED6945"/>
                </a:solidFill>
                <a:latin typeface="Trebuchet MS"/>
                <a:cs typeface="Trebuchet MS"/>
              </a:rPr>
              <a:t>y</a:t>
            </a:r>
            <a:r>
              <a:rPr sz="4100" b="1" spc="-33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100" b="1" spc="-140" dirty="0">
                <a:solidFill>
                  <a:srgbClr val="ED6945"/>
                </a:solidFill>
                <a:latin typeface="Trebuchet MS"/>
                <a:cs typeface="Trebuchet MS"/>
              </a:rPr>
              <a:t>a</a:t>
            </a:r>
            <a:r>
              <a:rPr sz="4100" b="1" spc="-33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100" b="1" spc="-75" dirty="0">
                <a:solidFill>
                  <a:srgbClr val="ED6945"/>
                </a:solidFill>
                <a:latin typeface="Trebuchet MS"/>
                <a:cs typeface="Trebuchet MS"/>
              </a:rPr>
              <a:t>f</a:t>
            </a:r>
            <a:r>
              <a:rPr sz="4100" b="1" spc="-380" dirty="0">
                <a:solidFill>
                  <a:srgbClr val="ED6945"/>
                </a:solidFill>
                <a:latin typeface="Trebuchet MS"/>
                <a:cs typeface="Trebuchet MS"/>
              </a:rPr>
              <a:t>e</a:t>
            </a:r>
            <a:r>
              <a:rPr sz="4100" b="1" spc="-200" dirty="0">
                <a:solidFill>
                  <a:srgbClr val="ED6945"/>
                </a:solidFill>
                <a:latin typeface="Trebuchet MS"/>
                <a:cs typeface="Trebuchet MS"/>
              </a:rPr>
              <a:t>w</a:t>
            </a:r>
            <a:r>
              <a:rPr sz="4100" b="1" spc="-33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100" b="1" spc="-85" dirty="0">
                <a:solidFill>
                  <a:srgbClr val="ED6945"/>
                </a:solidFill>
                <a:latin typeface="Trebuchet MS"/>
                <a:cs typeface="Trebuchet MS"/>
              </a:rPr>
              <a:t>t</a:t>
            </a:r>
            <a:r>
              <a:rPr sz="4100" b="1" spc="-55" dirty="0">
                <a:solidFill>
                  <a:srgbClr val="ED6945"/>
                </a:solidFill>
                <a:latin typeface="Trebuchet MS"/>
                <a:cs typeface="Trebuchet MS"/>
              </a:rPr>
              <a:t>i</a:t>
            </a:r>
            <a:r>
              <a:rPr sz="4100" b="1" spc="-245" dirty="0">
                <a:solidFill>
                  <a:srgbClr val="ED6945"/>
                </a:solidFill>
                <a:latin typeface="Trebuchet MS"/>
                <a:cs typeface="Trebuchet MS"/>
              </a:rPr>
              <a:t>p</a:t>
            </a:r>
            <a:r>
              <a:rPr sz="4100" b="1" spc="-15" dirty="0">
                <a:solidFill>
                  <a:srgbClr val="ED6945"/>
                </a:solidFill>
                <a:latin typeface="Trebuchet MS"/>
                <a:cs typeface="Trebuchet MS"/>
              </a:rPr>
              <a:t>s</a:t>
            </a:r>
            <a:r>
              <a:rPr sz="4100" b="1" spc="-515" dirty="0">
                <a:solidFill>
                  <a:srgbClr val="ED6945"/>
                </a:solidFill>
                <a:latin typeface="Trebuchet MS"/>
                <a:cs typeface="Trebuchet MS"/>
              </a:rPr>
              <a:t>,</a:t>
            </a:r>
            <a:r>
              <a:rPr sz="4100" b="1" spc="-33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100" b="1" spc="-220" dirty="0">
                <a:solidFill>
                  <a:srgbClr val="ED6945"/>
                </a:solidFill>
                <a:latin typeface="Trebuchet MS"/>
                <a:cs typeface="Trebuchet MS"/>
              </a:rPr>
              <a:t>b</a:t>
            </a:r>
            <a:r>
              <a:rPr sz="4100" b="1" spc="-240" dirty="0">
                <a:solidFill>
                  <a:srgbClr val="ED6945"/>
                </a:solidFill>
                <a:latin typeface="Trebuchet MS"/>
                <a:cs typeface="Trebuchet MS"/>
              </a:rPr>
              <a:t>u</a:t>
            </a:r>
            <a:r>
              <a:rPr sz="4100" b="1" spc="-80" dirty="0">
                <a:solidFill>
                  <a:srgbClr val="ED6945"/>
                </a:solidFill>
                <a:latin typeface="Trebuchet MS"/>
                <a:cs typeface="Trebuchet MS"/>
              </a:rPr>
              <a:t>t</a:t>
            </a:r>
            <a:r>
              <a:rPr sz="4100" b="1" spc="-33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100" b="1" spc="-85" dirty="0">
                <a:solidFill>
                  <a:srgbClr val="ED6945"/>
                </a:solidFill>
                <a:latin typeface="Trebuchet MS"/>
                <a:cs typeface="Trebuchet MS"/>
              </a:rPr>
              <a:t>t</a:t>
            </a:r>
            <a:r>
              <a:rPr sz="4100" b="1" spc="-250" dirty="0">
                <a:solidFill>
                  <a:srgbClr val="ED6945"/>
                </a:solidFill>
                <a:latin typeface="Trebuchet MS"/>
                <a:cs typeface="Trebuchet MS"/>
              </a:rPr>
              <a:t>h</a:t>
            </a:r>
            <a:r>
              <a:rPr sz="4100" b="1" spc="-375" dirty="0">
                <a:solidFill>
                  <a:srgbClr val="ED6945"/>
                </a:solidFill>
                <a:latin typeface="Trebuchet MS"/>
                <a:cs typeface="Trebuchet MS"/>
              </a:rPr>
              <a:t>e</a:t>
            </a:r>
            <a:r>
              <a:rPr sz="4100" b="1" spc="-33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100" b="1" spc="-245" dirty="0">
                <a:solidFill>
                  <a:srgbClr val="ED6945"/>
                </a:solidFill>
                <a:latin typeface="Trebuchet MS"/>
                <a:cs typeface="Trebuchet MS"/>
              </a:rPr>
              <a:t>p</a:t>
            </a:r>
            <a:r>
              <a:rPr sz="4100" b="1" spc="-260" dirty="0">
                <a:solidFill>
                  <a:srgbClr val="ED6945"/>
                </a:solidFill>
                <a:latin typeface="Trebuchet MS"/>
                <a:cs typeface="Trebuchet MS"/>
              </a:rPr>
              <a:t>o</a:t>
            </a:r>
            <a:r>
              <a:rPr sz="4100" b="1" spc="-15" dirty="0">
                <a:solidFill>
                  <a:srgbClr val="ED6945"/>
                </a:solidFill>
                <a:latin typeface="Trebuchet MS"/>
                <a:cs typeface="Trebuchet MS"/>
              </a:rPr>
              <a:t>s</a:t>
            </a:r>
            <a:r>
              <a:rPr sz="4100" b="1" spc="-65" dirty="0">
                <a:solidFill>
                  <a:srgbClr val="ED6945"/>
                </a:solidFill>
                <a:latin typeface="Trebuchet MS"/>
                <a:cs typeface="Trebuchet MS"/>
              </a:rPr>
              <a:t>t  </a:t>
            </a:r>
            <a:r>
              <a:rPr sz="4100" b="1" spc="-190" dirty="0">
                <a:solidFill>
                  <a:srgbClr val="ED6945"/>
                </a:solidFill>
                <a:latin typeface="Trebuchet MS"/>
                <a:cs typeface="Trebuchet MS"/>
              </a:rPr>
              <a:t>about </a:t>
            </a:r>
            <a:r>
              <a:rPr sz="4100" b="1" spc="-220" dirty="0">
                <a:solidFill>
                  <a:srgbClr val="ED6945"/>
                </a:solidFill>
                <a:latin typeface="Trebuchet MS"/>
                <a:cs typeface="Trebuchet MS"/>
              </a:rPr>
              <a:t>your </a:t>
            </a:r>
            <a:r>
              <a:rPr sz="4100" b="1" spc="-250" dirty="0">
                <a:solidFill>
                  <a:srgbClr val="ED6945"/>
                </a:solidFill>
                <a:latin typeface="Trebuchet MS"/>
                <a:cs typeface="Trebuchet MS"/>
              </a:rPr>
              <a:t>exchange </a:t>
            </a:r>
            <a:r>
              <a:rPr sz="4100" b="1" spc="-204" dirty="0">
                <a:solidFill>
                  <a:srgbClr val="ED6945"/>
                </a:solidFill>
                <a:latin typeface="Trebuchet MS"/>
                <a:cs typeface="Trebuchet MS"/>
              </a:rPr>
              <a:t>period </a:t>
            </a:r>
            <a:r>
              <a:rPr sz="4100" b="1" spc="-215" dirty="0">
                <a:solidFill>
                  <a:srgbClr val="ED6945"/>
                </a:solidFill>
                <a:latin typeface="Trebuchet MS"/>
                <a:cs typeface="Trebuchet MS"/>
              </a:rPr>
              <a:t>can </a:t>
            </a:r>
            <a:r>
              <a:rPr sz="4100" b="1" spc="-185" dirty="0">
                <a:solidFill>
                  <a:srgbClr val="ED6945"/>
                </a:solidFill>
                <a:latin typeface="Trebuchet MS"/>
                <a:cs typeface="Trebuchet MS"/>
              </a:rPr>
              <a:t>look </a:t>
            </a:r>
            <a:r>
              <a:rPr sz="4100" b="1" spc="-245" dirty="0">
                <a:solidFill>
                  <a:srgbClr val="ED6945"/>
                </a:solidFill>
                <a:latin typeface="Trebuchet MS"/>
                <a:cs typeface="Trebuchet MS"/>
              </a:rPr>
              <a:t>very </a:t>
            </a:r>
            <a:r>
              <a:rPr sz="4100" b="1" spc="-24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100" b="1" spc="-220" dirty="0">
                <a:solidFill>
                  <a:srgbClr val="ED6945"/>
                </a:solidFill>
                <a:latin typeface="Trebuchet MS"/>
                <a:cs typeface="Trebuchet MS"/>
              </a:rPr>
              <a:t>d</a:t>
            </a:r>
            <a:r>
              <a:rPr sz="4100" b="1" spc="-55" dirty="0">
                <a:solidFill>
                  <a:srgbClr val="ED6945"/>
                </a:solidFill>
                <a:latin typeface="Trebuchet MS"/>
                <a:cs typeface="Trebuchet MS"/>
              </a:rPr>
              <a:t>i</a:t>
            </a:r>
            <a:r>
              <a:rPr sz="4100" b="1" spc="-75" dirty="0">
                <a:solidFill>
                  <a:srgbClr val="ED6945"/>
                </a:solidFill>
                <a:latin typeface="Trebuchet MS"/>
                <a:cs typeface="Trebuchet MS"/>
              </a:rPr>
              <a:t>ff</a:t>
            </a:r>
            <a:r>
              <a:rPr sz="4100" b="1" spc="-380" dirty="0">
                <a:solidFill>
                  <a:srgbClr val="ED6945"/>
                </a:solidFill>
                <a:latin typeface="Trebuchet MS"/>
                <a:cs typeface="Trebuchet MS"/>
              </a:rPr>
              <a:t>e</a:t>
            </a:r>
            <a:r>
              <a:rPr sz="4100" b="1" spc="-65" dirty="0">
                <a:solidFill>
                  <a:srgbClr val="ED6945"/>
                </a:solidFill>
                <a:latin typeface="Trebuchet MS"/>
                <a:cs typeface="Trebuchet MS"/>
              </a:rPr>
              <a:t>r</a:t>
            </a:r>
            <a:r>
              <a:rPr sz="4100" b="1" spc="-380" dirty="0">
                <a:solidFill>
                  <a:srgbClr val="ED6945"/>
                </a:solidFill>
                <a:latin typeface="Trebuchet MS"/>
                <a:cs typeface="Trebuchet MS"/>
              </a:rPr>
              <a:t>e</a:t>
            </a:r>
            <a:r>
              <a:rPr sz="4100" b="1" spc="-260" dirty="0">
                <a:solidFill>
                  <a:srgbClr val="ED6945"/>
                </a:solidFill>
                <a:latin typeface="Trebuchet MS"/>
                <a:cs typeface="Trebuchet MS"/>
              </a:rPr>
              <a:t>n</a:t>
            </a:r>
            <a:r>
              <a:rPr sz="4100" b="1" spc="-85" dirty="0">
                <a:solidFill>
                  <a:srgbClr val="ED6945"/>
                </a:solidFill>
                <a:latin typeface="Trebuchet MS"/>
                <a:cs typeface="Trebuchet MS"/>
              </a:rPr>
              <a:t>t</a:t>
            </a:r>
            <a:r>
              <a:rPr sz="4100" b="1" spc="-515" dirty="0">
                <a:solidFill>
                  <a:srgbClr val="ED6945"/>
                </a:solidFill>
                <a:latin typeface="Trebuchet MS"/>
                <a:cs typeface="Trebuchet MS"/>
              </a:rPr>
              <a:t>,</a:t>
            </a:r>
            <a:r>
              <a:rPr sz="4100" b="1" spc="-33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100" b="1" spc="-85" dirty="0">
                <a:solidFill>
                  <a:srgbClr val="ED6945"/>
                </a:solidFill>
                <a:latin typeface="Trebuchet MS"/>
                <a:cs typeface="Trebuchet MS"/>
              </a:rPr>
              <a:t>t</a:t>
            </a:r>
            <a:r>
              <a:rPr sz="4100" b="1" spc="-260" dirty="0">
                <a:solidFill>
                  <a:srgbClr val="ED6945"/>
                </a:solidFill>
                <a:latin typeface="Trebuchet MS"/>
                <a:cs typeface="Trebuchet MS"/>
              </a:rPr>
              <a:t>oo</a:t>
            </a:r>
            <a:r>
              <a:rPr sz="4100" b="1" spc="-310" dirty="0">
                <a:solidFill>
                  <a:srgbClr val="ED6945"/>
                </a:solidFill>
                <a:latin typeface="Trebuchet MS"/>
                <a:cs typeface="Trebuchet MS"/>
              </a:rPr>
              <a:t>!</a:t>
            </a:r>
            <a:endParaRPr sz="4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550">
              <a:latin typeface="Trebuchet MS"/>
              <a:cs typeface="Trebuchet MS"/>
            </a:endParaRPr>
          </a:p>
          <a:p>
            <a:pPr marL="12700" marR="5080">
              <a:lnSpc>
                <a:spcPct val="108200"/>
              </a:lnSpc>
            </a:pPr>
            <a:r>
              <a:rPr sz="4100" b="1" spc="-229" dirty="0">
                <a:solidFill>
                  <a:srgbClr val="ED6945"/>
                </a:solidFill>
                <a:latin typeface="Trebuchet MS"/>
                <a:cs typeface="Trebuchet MS"/>
              </a:rPr>
              <a:t>Y</a:t>
            </a:r>
            <a:r>
              <a:rPr sz="4100" b="1" spc="-260" dirty="0">
                <a:solidFill>
                  <a:srgbClr val="ED6945"/>
                </a:solidFill>
                <a:latin typeface="Trebuchet MS"/>
                <a:cs typeface="Trebuchet MS"/>
              </a:rPr>
              <a:t>o</a:t>
            </a:r>
            <a:r>
              <a:rPr sz="4100" b="1" spc="-235" dirty="0">
                <a:solidFill>
                  <a:srgbClr val="ED6945"/>
                </a:solidFill>
                <a:latin typeface="Trebuchet MS"/>
                <a:cs typeface="Trebuchet MS"/>
              </a:rPr>
              <a:t>u</a:t>
            </a:r>
            <a:r>
              <a:rPr sz="4100" b="1" spc="-33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100" b="1" spc="-245" dirty="0">
                <a:solidFill>
                  <a:srgbClr val="ED6945"/>
                </a:solidFill>
                <a:latin typeface="Trebuchet MS"/>
                <a:cs typeface="Trebuchet MS"/>
              </a:rPr>
              <a:t>c</a:t>
            </a:r>
            <a:r>
              <a:rPr sz="4100" b="1" spc="-145" dirty="0">
                <a:solidFill>
                  <a:srgbClr val="ED6945"/>
                </a:solidFill>
                <a:latin typeface="Trebuchet MS"/>
                <a:cs typeface="Trebuchet MS"/>
              </a:rPr>
              <a:t>a</a:t>
            </a:r>
            <a:r>
              <a:rPr sz="4100" b="1" spc="-254" dirty="0">
                <a:solidFill>
                  <a:srgbClr val="ED6945"/>
                </a:solidFill>
                <a:latin typeface="Trebuchet MS"/>
                <a:cs typeface="Trebuchet MS"/>
              </a:rPr>
              <a:t>n</a:t>
            </a:r>
            <a:r>
              <a:rPr sz="4100" b="1" spc="-33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100" b="1" spc="-15" dirty="0">
                <a:solidFill>
                  <a:srgbClr val="ED6945"/>
                </a:solidFill>
                <a:latin typeface="Trebuchet MS"/>
                <a:cs typeface="Trebuchet MS"/>
              </a:rPr>
              <a:t>s</a:t>
            </a:r>
            <a:r>
              <a:rPr sz="4100" b="1" spc="-380" dirty="0">
                <a:solidFill>
                  <a:srgbClr val="ED6945"/>
                </a:solidFill>
                <a:latin typeface="Trebuchet MS"/>
                <a:cs typeface="Trebuchet MS"/>
              </a:rPr>
              <a:t>e</a:t>
            </a:r>
            <a:r>
              <a:rPr sz="4100" b="1" spc="-260" dirty="0">
                <a:solidFill>
                  <a:srgbClr val="ED6945"/>
                </a:solidFill>
                <a:latin typeface="Trebuchet MS"/>
                <a:cs typeface="Trebuchet MS"/>
              </a:rPr>
              <a:t>n</a:t>
            </a:r>
            <a:r>
              <a:rPr sz="4100" b="1" spc="-215" dirty="0">
                <a:solidFill>
                  <a:srgbClr val="ED6945"/>
                </a:solidFill>
                <a:latin typeface="Trebuchet MS"/>
                <a:cs typeface="Trebuchet MS"/>
              </a:rPr>
              <a:t>d</a:t>
            </a:r>
            <a:r>
              <a:rPr sz="4100" b="1" spc="-33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100" b="1" spc="-85" dirty="0">
                <a:solidFill>
                  <a:srgbClr val="ED6945"/>
                </a:solidFill>
                <a:latin typeface="Trebuchet MS"/>
                <a:cs typeface="Trebuchet MS"/>
              </a:rPr>
              <a:t>t</a:t>
            </a:r>
            <a:r>
              <a:rPr sz="4100" b="1" spc="-250" dirty="0">
                <a:solidFill>
                  <a:srgbClr val="ED6945"/>
                </a:solidFill>
                <a:latin typeface="Trebuchet MS"/>
                <a:cs typeface="Trebuchet MS"/>
              </a:rPr>
              <a:t>h</a:t>
            </a:r>
            <a:r>
              <a:rPr sz="4100" b="1" spc="-375" dirty="0">
                <a:solidFill>
                  <a:srgbClr val="ED6945"/>
                </a:solidFill>
                <a:latin typeface="Trebuchet MS"/>
                <a:cs typeface="Trebuchet MS"/>
              </a:rPr>
              <a:t>e</a:t>
            </a:r>
            <a:r>
              <a:rPr sz="4100" b="1" spc="-33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100" b="1" spc="-85" dirty="0">
                <a:solidFill>
                  <a:srgbClr val="ED6945"/>
                </a:solidFill>
                <a:latin typeface="Trebuchet MS"/>
                <a:cs typeface="Trebuchet MS"/>
              </a:rPr>
              <a:t>t</a:t>
            </a:r>
            <a:r>
              <a:rPr sz="4100" b="1" spc="-380" dirty="0">
                <a:solidFill>
                  <a:srgbClr val="ED6945"/>
                </a:solidFill>
                <a:latin typeface="Trebuchet MS"/>
                <a:cs typeface="Trebuchet MS"/>
              </a:rPr>
              <a:t>e</a:t>
            </a:r>
            <a:r>
              <a:rPr sz="4100" b="1" spc="-409" dirty="0">
                <a:solidFill>
                  <a:srgbClr val="ED6945"/>
                </a:solidFill>
                <a:latin typeface="Trebuchet MS"/>
                <a:cs typeface="Trebuchet MS"/>
              </a:rPr>
              <a:t>x</a:t>
            </a:r>
            <a:r>
              <a:rPr sz="4100" b="1" spc="-80" dirty="0">
                <a:solidFill>
                  <a:srgbClr val="ED6945"/>
                </a:solidFill>
                <a:latin typeface="Trebuchet MS"/>
                <a:cs typeface="Trebuchet MS"/>
              </a:rPr>
              <a:t>t</a:t>
            </a:r>
            <a:r>
              <a:rPr sz="4100" b="1" spc="-33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100" b="1" spc="-145" dirty="0">
                <a:solidFill>
                  <a:srgbClr val="ED6945"/>
                </a:solidFill>
                <a:latin typeface="Trebuchet MS"/>
                <a:cs typeface="Trebuchet MS"/>
              </a:rPr>
              <a:t>a</a:t>
            </a:r>
            <a:r>
              <a:rPr sz="4100" b="1" spc="-260" dirty="0">
                <a:solidFill>
                  <a:srgbClr val="ED6945"/>
                </a:solidFill>
                <a:latin typeface="Trebuchet MS"/>
                <a:cs typeface="Trebuchet MS"/>
              </a:rPr>
              <a:t>n</a:t>
            </a:r>
            <a:r>
              <a:rPr sz="4100" b="1" spc="-215" dirty="0">
                <a:solidFill>
                  <a:srgbClr val="ED6945"/>
                </a:solidFill>
                <a:latin typeface="Trebuchet MS"/>
                <a:cs typeface="Trebuchet MS"/>
              </a:rPr>
              <a:t>d</a:t>
            </a:r>
            <a:r>
              <a:rPr sz="4100" b="1" spc="-33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100" b="1" spc="-85" dirty="0">
                <a:solidFill>
                  <a:srgbClr val="ED6945"/>
                </a:solidFill>
                <a:latin typeface="Trebuchet MS"/>
                <a:cs typeface="Trebuchet MS"/>
              </a:rPr>
              <a:t>t</a:t>
            </a:r>
            <a:r>
              <a:rPr sz="4100" b="1" spc="-250" dirty="0">
                <a:solidFill>
                  <a:srgbClr val="ED6945"/>
                </a:solidFill>
                <a:latin typeface="Trebuchet MS"/>
                <a:cs typeface="Trebuchet MS"/>
              </a:rPr>
              <a:t>h</a:t>
            </a:r>
            <a:r>
              <a:rPr sz="4100" b="1" spc="-375" dirty="0">
                <a:solidFill>
                  <a:srgbClr val="ED6945"/>
                </a:solidFill>
                <a:latin typeface="Trebuchet MS"/>
                <a:cs typeface="Trebuchet MS"/>
              </a:rPr>
              <a:t>e</a:t>
            </a:r>
            <a:r>
              <a:rPr sz="4100" b="1" spc="-33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100" b="1" spc="-245" dirty="0">
                <a:solidFill>
                  <a:srgbClr val="ED6945"/>
                </a:solidFill>
                <a:latin typeface="Trebuchet MS"/>
                <a:cs typeface="Trebuchet MS"/>
              </a:rPr>
              <a:t>p</a:t>
            </a:r>
            <a:r>
              <a:rPr sz="4100" b="1" spc="-250" dirty="0">
                <a:solidFill>
                  <a:srgbClr val="ED6945"/>
                </a:solidFill>
                <a:latin typeface="Trebuchet MS"/>
                <a:cs typeface="Trebuchet MS"/>
              </a:rPr>
              <a:t>h</a:t>
            </a:r>
            <a:r>
              <a:rPr sz="4100" b="1" spc="-260" dirty="0">
                <a:solidFill>
                  <a:srgbClr val="ED6945"/>
                </a:solidFill>
                <a:latin typeface="Trebuchet MS"/>
                <a:cs typeface="Trebuchet MS"/>
              </a:rPr>
              <a:t>o</a:t>
            </a:r>
            <a:r>
              <a:rPr sz="4100" b="1" spc="-85" dirty="0">
                <a:solidFill>
                  <a:srgbClr val="ED6945"/>
                </a:solidFill>
                <a:latin typeface="Trebuchet MS"/>
                <a:cs typeface="Trebuchet MS"/>
              </a:rPr>
              <a:t>t</a:t>
            </a:r>
            <a:r>
              <a:rPr sz="4100" b="1" spc="-260" dirty="0">
                <a:solidFill>
                  <a:srgbClr val="ED6945"/>
                </a:solidFill>
                <a:latin typeface="Trebuchet MS"/>
                <a:cs typeface="Trebuchet MS"/>
              </a:rPr>
              <a:t>o</a:t>
            </a:r>
            <a:r>
              <a:rPr sz="4100" b="1" spc="-10" dirty="0">
                <a:solidFill>
                  <a:srgbClr val="ED6945"/>
                </a:solidFill>
                <a:latin typeface="Trebuchet MS"/>
                <a:cs typeface="Trebuchet MS"/>
              </a:rPr>
              <a:t>s</a:t>
            </a:r>
            <a:r>
              <a:rPr sz="4100" b="1" spc="-33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100" b="1" spc="-260" dirty="0">
                <a:solidFill>
                  <a:srgbClr val="ED6945"/>
                </a:solidFill>
                <a:latin typeface="Trebuchet MS"/>
                <a:cs typeface="Trebuchet MS"/>
              </a:rPr>
              <a:t>o</a:t>
            </a:r>
            <a:r>
              <a:rPr sz="4100" b="1" spc="-70" dirty="0">
                <a:solidFill>
                  <a:srgbClr val="ED6945"/>
                </a:solidFill>
                <a:latin typeface="Trebuchet MS"/>
                <a:cs typeface="Trebuchet MS"/>
              </a:rPr>
              <a:t>f</a:t>
            </a:r>
            <a:r>
              <a:rPr sz="4100" b="1" spc="-33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100" b="1" spc="-315" dirty="0">
                <a:solidFill>
                  <a:srgbClr val="ED6945"/>
                </a:solidFill>
                <a:latin typeface="Trebuchet MS"/>
                <a:cs typeface="Trebuchet MS"/>
              </a:rPr>
              <a:t>y</a:t>
            </a:r>
            <a:r>
              <a:rPr sz="4100" b="1" spc="-260" dirty="0">
                <a:solidFill>
                  <a:srgbClr val="ED6945"/>
                </a:solidFill>
                <a:latin typeface="Trebuchet MS"/>
                <a:cs typeface="Trebuchet MS"/>
              </a:rPr>
              <a:t>o</a:t>
            </a:r>
            <a:r>
              <a:rPr sz="4100" b="1" spc="-240" dirty="0">
                <a:solidFill>
                  <a:srgbClr val="ED6945"/>
                </a:solidFill>
                <a:latin typeface="Trebuchet MS"/>
                <a:cs typeface="Trebuchet MS"/>
              </a:rPr>
              <a:t>u</a:t>
            </a:r>
            <a:r>
              <a:rPr sz="4100" b="1" spc="-60" dirty="0">
                <a:solidFill>
                  <a:srgbClr val="ED6945"/>
                </a:solidFill>
                <a:latin typeface="Trebuchet MS"/>
                <a:cs typeface="Trebuchet MS"/>
              </a:rPr>
              <a:t>r</a:t>
            </a:r>
            <a:r>
              <a:rPr sz="4100" b="1" spc="-33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100" b="1" spc="-245" dirty="0">
                <a:solidFill>
                  <a:srgbClr val="ED6945"/>
                </a:solidFill>
                <a:latin typeface="Trebuchet MS"/>
                <a:cs typeface="Trebuchet MS"/>
              </a:rPr>
              <a:t>p</a:t>
            </a:r>
            <a:r>
              <a:rPr sz="4100" b="1" spc="-260" dirty="0">
                <a:solidFill>
                  <a:srgbClr val="ED6945"/>
                </a:solidFill>
                <a:latin typeface="Trebuchet MS"/>
                <a:cs typeface="Trebuchet MS"/>
              </a:rPr>
              <a:t>o</a:t>
            </a:r>
            <a:r>
              <a:rPr sz="4100" b="1" spc="-15" dirty="0">
                <a:solidFill>
                  <a:srgbClr val="ED6945"/>
                </a:solidFill>
                <a:latin typeface="Trebuchet MS"/>
                <a:cs typeface="Trebuchet MS"/>
              </a:rPr>
              <a:t>s</a:t>
            </a:r>
            <a:r>
              <a:rPr sz="4100" b="1" spc="-65" dirty="0">
                <a:solidFill>
                  <a:srgbClr val="ED6945"/>
                </a:solidFill>
                <a:latin typeface="Trebuchet MS"/>
                <a:cs typeface="Trebuchet MS"/>
              </a:rPr>
              <a:t>t  </a:t>
            </a:r>
            <a:r>
              <a:rPr sz="4100" b="1" spc="-170" dirty="0">
                <a:solidFill>
                  <a:srgbClr val="ED6945"/>
                </a:solidFill>
                <a:latin typeface="Trebuchet MS"/>
                <a:cs typeface="Trebuchet MS"/>
              </a:rPr>
              <a:t>to</a:t>
            </a:r>
            <a:r>
              <a:rPr sz="4100" b="1" spc="-33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100" b="1" spc="-220" dirty="0">
                <a:solidFill>
                  <a:srgbClr val="ED6945"/>
                </a:solidFill>
                <a:latin typeface="Trebuchet MS"/>
                <a:cs typeface="Trebuchet MS"/>
              </a:rPr>
              <a:t>your</a:t>
            </a:r>
            <a:r>
              <a:rPr sz="4100" b="1" spc="-33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100" b="1" spc="-240" dirty="0">
                <a:solidFill>
                  <a:srgbClr val="ED6945"/>
                </a:solidFill>
                <a:latin typeface="Trebuchet MS"/>
                <a:cs typeface="Trebuchet MS"/>
              </a:rPr>
              <a:t>own</a:t>
            </a:r>
            <a:r>
              <a:rPr sz="4100" b="1" spc="-33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100" b="1" spc="-250" dirty="0">
                <a:solidFill>
                  <a:srgbClr val="ED6945"/>
                </a:solidFill>
                <a:latin typeface="Trebuchet MS"/>
                <a:cs typeface="Trebuchet MS"/>
              </a:rPr>
              <a:t>exchange</a:t>
            </a:r>
            <a:r>
              <a:rPr sz="4100" b="1" spc="-33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100" b="1" spc="-200" dirty="0">
                <a:solidFill>
                  <a:srgbClr val="ED6945"/>
                </a:solidFill>
                <a:latin typeface="Trebuchet MS"/>
                <a:cs typeface="Trebuchet MS"/>
              </a:rPr>
              <a:t>coordinator.</a:t>
            </a:r>
            <a:endParaRPr sz="4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550">
              <a:latin typeface="Trebuchet MS"/>
              <a:cs typeface="Trebuchet MS"/>
            </a:endParaRPr>
          </a:p>
          <a:p>
            <a:pPr marL="12700" marR="1012190" indent="114935">
              <a:lnSpc>
                <a:spcPct val="108200"/>
              </a:lnSpc>
            </a:pPr>
            <a:r>
              <a:rPr sz="4100" b="1" spc="-265" dirty="0">
                <a:solidFill>
                  <a:srgbClr val="ED6945"/>
                </a:solidFill>
                <a:latin typeface="Trebuchet MS"/>
                <a:cs typeface="Trebuchet MS"/>
              </a:rPr>
              <a:t>Check</a:t>
            </a:r>
            <a:r>
              <a:rPr sz="4100" b="1" spc="-33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100" b="1" spc="-195" dirty="0">
                <a:solidFill>
                  <a:srgbClr val="ED6945"/>
                </a:solidFill>
                <a:latin typeface="Trebuchet MS"/>
                <a:cs typeface="Trebuchet MS"/>
              </a:rPr>
              <a:t>out</a:t>
            </a:r>
            <a:r>
              <a:rPr sz="4100" b="1" spc="-33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100" b="1" spc="-215" dirty="0">
                <a:solidFill>
                  <a:srgbClr val="ED6945"/>
                </a:solidFill>
                <a:latin typeface="Trebuchet MS"/>
                <a:cs typeface="Trebuchet MS"/>
              </a:rPr>
              <a:t>Vamia’s</a:t>
            </a:r>
            <a:r>
              <a:rPr sz="4100" b="1" spc="-33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100" b="1" spc="-229" dirty="0">
                <a:solidFill>
                  <a:srgbClr val="ED6945"/>
                </a:solidFill>
                <a:latin typeface="Trebuchet MS"/>
                <a:cs typeface="Trebuchet MS"/>
              </a:rPr>
              <a:t>Facebook</a:t>
            </a:r>
            <a:r>
              <a:rPr sz="4100" b="1" spc="-325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100" b="1" spc="-135" dirty="0">
                <a:solidFill>
                  <a:srgbClr val="ED6945"/>
                </a:solidFill>
                <a:latin typeface="Trebuchet MS"/>
                <a:cs typeface="Trebuchet MS"/>
              </a:rPr>
              <a:t>for</a:t>
            </a:r>
            <a:r>
              <a:rPr sz="4100" b="1" spc="-33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100" b="1" spc="-235" dirty="0">
                <a:solidFill>
                  <a:srgbClr val="ED6945"/>
                </a:solidFill>
                <a:latin typeface="Trebuchet MS"/>
                <a:cs typeface="Trebuchet MS"/>
              </a:rPr>
              <a:t>the</a:t>
            </a:r>
            <a:r>
              <a:rPr sz="4100" b="1" spc="-33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100" b="1" spc="-145" dirty="0">
                <a:solidFill>
                  <a:srgbClr val="ED6945"/>
                </a:solidFill>
                <a:latin typeface="Trebuchet MS"/>
                <a:cs typeface="Trebuchet MS"/>
              </a:rPr>
              <a:t>existing </a:t>
            </a:r>
            <a:r>
              <a:rPr sz="4100" b="1" spc="-122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100" b="1" spc="-245" dirty="0">
                <a:solidFill>
                  <a:srgbClr val="ED6945"/>
                </a:solidFill>
                <a:latin typeface="Trebuchet MS"/>
                <a:cs typeface="Trebuchet MS"/>
              </a:rPr>
              <a:t>p</a:t>
            </a:r>
            <a:r>
              <a:rPr sz="4100" b="1" spc="-260" dirty="0">
                <a:solidFill>
                  <a:srgbClr val="ED6945"/>
                </a:solidFill>
                <a:latin typeface="Trebuchet MS"/>
                <a:cs typeface="Trebuchet MS"/>
              </a:rPr>
              <a:t>o</a:t>
            </a:r>
            <a:r>
              <a:rPr sz="4100" b="1" spc="-15" dirty="0">
                <a:solidFill>
                  <a:srgbClr val="ED6945"/>
                </a:solidFill>
                <a:latin typeface="Trebuchet MS"/>
                <a:cs typeface="Trebuchet MS"/>
              </a:rPr>
              <a:t>s</a:t>
            </a:r>
            <a:r>
              <a:rPr sz="4100" b="1" spc="-85" dirty="0">
                <a:solidFill>
                  <a:srgbClr val="ED6945"/>
                </a:solidFill>
                <a:latin typeface="Trebuchet MS"/>
                <a:cs typeface="Trebuchet MS"/>
              </a:rPr>
              <a:t>t</a:t>
            </a:r>
            <a:r>
              <a:rPr sz="4100" b="1" spc="-10" dirty="0">
                <a:solidFill>
                  <a:srgbClr val="ED6945"/>
                </a:solidFill>
                <a:latin typeface="Trebuchet MS"/>
                <a:cs typeface="Trebuchet MS"/>
              </a:rPr>
              <a:t>s</a:t>
            </a:r>
            <a:r>
              <a:rPr sz="4100" b="1" spc="-33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100" b="1" spc="-260" dirty="0">
                <a:solidFill>
                  <a:srgbClr val="ED6945"/>
                </a:solidFill>
                <a:latin typeface="Trebuchet MS"/>
                <a:cs typeface="Trebuchet MS"/>
              </a:rPr>
              <a:t>o</a:t>
            </a:r>
            <a:r>
              <a:rPr sz="4100" b="1" spc="-254" dirty="0">
                <a:solidFill>
                  <a:srgbClr val="ED6945"/>
                </a:solidFill>
                <a:latin typeface="Trebuchet MS"/>
                <a:cs typeface="Trebuchet MS"/>
              </a:rPr>
              <a:t>n</a:t>
            </a:r>
            <a:r>
              <a:rPr sz="4100" b="1" spc="-33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100" b="1" spc="-260" dirty="0">
                <a:solidFill>
                  <a:srgbClr val="ED6945"/>
                </a:solidFill>
                <a:latin typeface="Trebuchet MS"/>
                <a:cs typeface="Trebuchet MS"/>
              </a:rPr>
              <a:t>o</a:t>
            </a:r>
            <a:r>
              <a:rPr sz="4100" b="1" spc="-240" dirty="0">
                <a:solidFill>
                  <a:srgbClr val="ED6945"/>
                </a:solidFill>
                <a:latin typeface="Trebuchet MS"/>
                <a:cs typeface="Trebuchet MS"/>
              </a:rPr>
              <a:t>u</a:t>
            </a:r>
            <a:r>
              <a:rPr sz="4100" b="1" spc="-60" dirty="0">
                <a:solidFill>
                  <a:srgbClr val="ED6945"/>
                </a:solidFill>
                <a:latin typeface="Trebuchet MS"/>
                <a:cs typeface="Trebuchet MS"/>
              </a:rPr>
              <a:t>r</a:t>
            </a:r>
            <a:r>
              <a:rPr sz="4100" b="1" spc="-33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100" b="1" spc="-15" dirty="0">
                <a:solidFill>
                  <a:srgbClr val="ED6945"/>
                </a:solidFill>
                <a:latin typeface="Trebuchet MS"/>
                <a:cs typeface="Trebuchet MS"/>
              </a:rPr>
              <a:t>s</a:t>
            </a:r>
            <a:r>
              <a:rPr sz="4100" b="1" spc="-85" dirty="0">
                <a:solidFill>
                  <a:srgbClr val="ED6945"/>
                </a:solidFill>
                <a:latin typeface="Trebuchet MS"/>
                <a:cs typeface="Trebuchet MS"/>
              </a:rPr>
              <a:t>t</a:t>
            </a:r>
            <a:r>
              <a:rPr sz="4100" b="1" spc="-240" dirty="0">
                <a:solidFill>
                  <a:srgbClr val="ED6945"/>
                </a:solidFill>
                <a:latin typeface="Trebuchet MS"/>
                <a:cs typeface="Trebuchet MS"/>
              </a:rPr>
              <a:t>u</a:t>
            </a:r>
            <a:r>
              <a:rPr sz="4100" b="1" spc="-220" dirty="0">
                <a:solidFill>
                  <a:srgbClr val="ED6945"/>
                </a:solidFill>
                <a:latin typeface="Trebuchet MS"/>
                <a:cs typeface="Trebuchet MS"/>
              </a:rPr>
              <a:t>d</a:t>
            </a:r>
            <a:r>
              <a:rPr sz="4100" b="1" spc="-380" dirty="0">
                <a:solidFill>
                  <a:srgbClr val="ED6945"/>
                </a:solidFill>
                <a:latin typeface="Trebuchet MS"/>
                <a:cs typeface="Trebuchet MS"/>
              </a:rPr>
              <a:t>e</a:t>
            </a:r>
            <a:r>
              <a:rPr sz="4100" b="1" spc="-260" dirty="0">
                <a:solidFill>
                  <a:srgbClr val="ED6945"/>
                </a:solidFill>
                <a:latin typeface="Trebuchet MS"/>
                <a:cs typeface="Trebuchet MS"/>
              </a:rPr>
              <a:t>n</a:t>
            </a:r>
            <a:r>
              <a:rPr sz="4100" b="1" spc="-85" dirty="0">
                <a:solidFill>
                  <a:srgbClr val="ED6945"/>
                </a:solidFill>
                <a:latin typeface="Trebuchet MS"/>
                <a:cs typeface="Trebuchet MS"/>
              </a:rPr>
              <a:t>t</a:t>
            </a:r>
            <a:r>
              <a:rPr sz="4100" b="1" spc="-15" dirty="0">
                <a:solidFill>
                  <a:srgbClr val="ED6945"/>
                </a:solidFill>
                <a:latin typeface="Trebuchet MS"/>
                <a:cs typeface="Trebuchet MS"/>
              </a:rPr>
              <a:t>s</a:t>
            </a:r>
            <a:r>
              <a:rPr sz="4100" b="1" spc="-515" dirty="0">
                <a:solidFill>
                  <a:srgbClr val="ED6945"/>
                </a:solidFill>
                <a:latin typeface="Trebuchet MS"/>
                <a:cs typeface="Trebuchet MS"/>
              </a:rPr>
              <a:t>’</a:t>
            </a:r>
            <a:r>
              <a:rPr sz="4100" b="1" spc="-33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100" b="1" spc="-380" dirty="0">
                <a:solidFill>
                  <a:srgbClr val="ED6945"/>
                </a:solidFill>
                <a:latin typeface="Trebuchet MS"/>
                <a:cs typeface="Trebuchet MS"/>
              </a:rPr>
              <a:t>e</a:t>
            </a:r>
            <a:r>
              <a:rPr sz="4100" b="1" spc="-409" dirty="0">
                <a:solidFill>
                  <a:srgbClr val="ED6945"/>
                </a:solidFill>
                <a:latin typeface="Trebuchet MS"/>
                <a:cs typeface="Trebuchet MS"/>
              </a:rPr>
              <a:t>x</a:t>
            </a:r>
            <a:r>
              <a:rPr sz="4100" b="1" spc="-245" dirty="0">
                <a:solidFill>
                  <a:srgbClr val="ED6945"/>
                </a:solidFill>
                <a:latin typeface="Trebuchet MS"/>
                <a:cs typeface="Trebuchet MS"/>
              </a:rPr>
              <a:t>c</a:t>
            </a:r>
            <a:r>
              <a:rPr sz="4100" b="1" spc="-250" dirty="0">
                <a:solidFill>
                  <a:srgbClr val="ED6945"/>
                </a:solidFill>
                <a:latin typeface="Trebuchet MS"/>
                <a:cs typeface="Trebuchet MS"/>
              </a:rPr>
              <a:t>h</a:t>
            </a:r>
            <a:r>
              <a:rPr sz="4100" b="1" spc="-145" dirty="0">
                <a:solidFill>
                  <a:srgbClr val="ED6945"/>
                </a:solidFill>
                <a:latin typeface="Trebuchet MS"/>
                <a:cs typeface="Trebuchet MS"/>
              </a:rPr>
              <a:t>a</a:t>
            </a:r>
            <a:r>
              <a:rPr sz="4100" b="1" spc="-260" dirty="0">
                <a:solidFill>
                  <a:srgbClr val="ED6945"/>
                </a:solidFill>
                <a:latin typeface="Trebuchet MS"/>
                <a:cs typeface="Trebuchet MS"/>
              </a:rPr>
              <a:t>n</a:t>
            </a:r>
            <a:r>
              <a:rPr sz="4100" b="1" spc="85" dirty="0">
                <a:solidFill>
                  <a:srgbClr val="ED6945"/>
                </a:solidFill>
                <a:latin typeface="Trebuchet MS"/>
                <a:cs typeface="Trebuchet MS"/>
              </a:rPr>
              <a:t>g</a:t>
            </a:r>
            <a:r>
              <a:rPr sz="4100" b="1" spc="-375" dirty="0">
                <a:solidFill>
                  <a:srgbClr val="ED6945"/>
                </a:solidFill>
                <a:latin typeface="Trebuchet MS"/>
                <a:cs typeface="Trebuchet MS"/>
              </a:rPr>
              <a:t>e</a:t>
            </a:r>
            <a:r>
              <a:rPr sz="4100" b="1" spc="-33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100" b="1" spc="-245" dirty="0">
                <a:solidFill>
                  <a:srgbClr val="ED6945"/>
                </a:solidFill>
                <a:latin typeface="Trebuchet MS"/>
                <a:cs typeface="Trebuchet MS"/>
              </a:rPr>
              <a:t>p</a:t>
            </a:r>
            <a:r>
              <a:rPr sz="4100" b="1" spc="-380" dirty="0">
                <a:solidFill>
                  <a:srgbClr val="ED6945"/>
                </a:solidFill>
                <a:latin typeface="Trebuchet MS"/>
                <a:cs typeface="Trebuchet MS"/>
              </a:rPr>
              <a:t>e</a:t>
            </a:r>
            <a:r>
              <a:rPr sz="4100" b="1" spc="-65" dirty="0">
                <a:solidFill>
                  <a:srgbClr val="ED6945"/>
                </a:solidFill>
                <a:latin typeface="Trebuchet MS"/>
                <a:cs typeface="Trebuchet MS"/>
              </a:rPr>
              <a:t>r</a:t>
            </a:r>
            <a:r>
              <a:rPr sz="4100" b="1" spc="-55" dirty="0">
                <a:solidFill>
                  <a:srgbClr val="ED6945"/>
                </a:solidFill>
                <a:latin typeface="Trebuchet MS"/>
                <a:cs typeface="Trebuchet MS"/>
              </a:rPr>
              <a:t>i</a:t>
            </a:r>
            <a:r>
              <a:rPr sz="4100" b="1" spc="-260" dirty="0">
                <a:solidFill>
                  <a:srgbClr val="ED6945"/>
                </a:solidFill>
                <a:latin typeface="Trebuchet MS"/>
                <a:cs typeface="Trebuchet MS"/>
              </a:rPr>
              <a:t>o</a:t>
            </a:r>
            <a:r>
              <a:rPr sz="4100" b="1" spc="-220" dirty="0">
                <a:solidFill>
                  <a:srgbClr val="ED6945"/>
                </a:solidFill>
                <a:latin typeface="Trebuchet MS"/>
                <a:cs typeface="Trebuchet MS"/>
              </a:rPr>
              <a:t>d</a:t>
            </a:r>
            <a:r>
              <a:rPr sz="4100" b="1" spc="-10" dirty="0">
                <a:solidFill>
                  <a:srgbClr val="ED6945"/>
                </a:solidFill>
                <a:latin typeface="Trebuchet MS"/>
                <a:cs typeface="Trebuchet MS"/>
              </a:rPr>
              <a:t>s</a:t>
            </a:r>
            <a:r>
              <a:rPr sz="4100" b="1" spc="-33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100" b="1" spc="-75" dirty="0">
                <a:solidFill>
                  <a:srgbClr val="ED6945"/>
                </a:solidFill>
                <a:latin typeface="Trebuchet MS"/>
                <a:cs typeface="Trebuchet MS"/>
              </a:rPr>
              <a:t>f</a:t>
            </a:r>
            <a:r>
              <a:rPr sz="4100" b="1" spc="-260" dirty="0">
                <a:solidFill>
                  <a:srgbClr val="ED6945"/>
                </a:solidFill>
                <a:latin typeface="Trebuchet MS"/>
                <a:cs typeface="Trebuchet MS"/>
              </a:rPr>
              <a:t>o</a:t>
            </a:r>
            <a:r>
              <a:rPr sz="4100" b="1" spc="-50" dirty="0">
                <a:solidFill>
                  <a:srgbClr val="ED6945"/>
                </a:solidFill>
                <a:latin typeface="Trebuchet MS"/>
                <a:cs typeface="Trebuchet MS"/>
              </a:rPr>
              <a:t>r  </a:t>
            </a:r>
            <a:r>
              <a:rPr sz="4100" b="1" spc="-254" dirty="0">
                <a:solidFill>
                  <a:srgbClr val="ED6945"/>
                </a:solidFill>
                <a:latin typeface="Trebuchet MS"/>
                <a:cs typeface="Trebuchet MS"/>
              </a:rPr>
              <a:t>reference!</a:t>
            </a:r>
            <a:endParaRPr sz="4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550">
              <a:latin typeface="Trebuchet MS"/>
              <a:cs typeface="Trebuchet MS"/>
            </a:endParaRPr>
          </a:p>
          <a:p>
            <a:pPr marL="12700" marR="3898265">
              <a:lnSpc>
                <a:spcPct val="108200"/>
              </a:lnSpc>
            </a:pPr>
            <a:r>
              <a:rPr sz="4100" b="1" spc="-310" dirty="0">
                <a:solidFill>
                  <a:srgbClr val="ED6945"/>
                </a:solidFill>
                <a:latin typeface="Trebuchet MS"/>
                <a:cs typeface="Trebuchet MS"/>
              </a:rPr>
              <a:t>Q</a:t>
            </a:r>
            <a:r>
              <a:rPr sz="4100" b="1" spc="-240" dirty="0">
                <a:solidFill>
                  <a:srgbClr val="ED6945"/>
                </a:solidFill>
                <a:latin typeface="Trebuchet MS"/>
                <a:cs typeface="Trebuchet MS"/>
              </a:rPr>
              <a:t>u</a:t>
            </a:r>
            <a:r>
              <a:rPr sz="4100" b="1" spc="-380" dirty="0">
                <a:solidFill>
                  <a:srgbClr val="ED6945"/>
                </a:solidFill>
                <a:latin typeface="Trebuchet MS"/>
                <a:cs typeface="Trebuchet MS"/>
              </a:rPr>
              <a:t>e</a:t>
            </a:r>
            <a:r>
              <a:rPr sz="4100" b="1" spc="-15" dirty="0">
                <a:solidFill>
                  <a:srgbClr val="ED6945"/>
                </a:solidFill>
                <a:latin typeface="Trebuchet MS"/>
                <a:cs typeface="Trebuchet MS"/>
              </a:rPr>
              <a:t>s</a:t>
            </a:r>
            <a:r>
              <a:rPr sz="4100" b="1" spc="-85" dirty="0">
                <a:solidFill>
                  <a:srgbClr val="ED6945"/>
                </a:solidFill>
                <a:latin typeface="Trebuchet MS"/>
                <a:cs typeface="Trebuchet MS"/>
              </a:rPr>
              <a:t>t</a:t>
            </a:r>
            <a:r>
              <a:rPr sz="4100" b="1" spc="-55" dirty="0">
                <a:solidFill>
                  <a:srgbClr val="ED6945"/>
                </a:solidFill>
                <a:latin typeface="Trebuchet MS"/>
                <a:cs typeface="Trebuchet MS"/>
              </a:rPr>
              <a:t>i</a:t>
            </a:r>
            <a:r>
              <a:rPr sz="4100" b="1" spc="-260" dirty="0">
                <a:solidFill>
                  <a:srgbClr val="ED6945"/>
                </a:solidFill>
                <a:latin typeface="Trebuchet MS"/>
                <a:cs typeface="Trebuchet MS"/>
              </a:rPr>
              <a:t>on</a:t>
            </a:r>
            <a:r>
              <a:rPr sz="4100" b="1" spc="-10" dirty="0">
                <a:solidFill>
                  <a:srgbClr val="ED6945"/>
                </a:solidFill>
                <a:latin typeface="Trebuchet MS"/>
                <a:cs typeface="Trebuchet MS"/>
              </a:rPr>
              <a:t>s</a:t>
            </a:r>
            <a:r>
              <a:rPr sz="4100" b="1" spc="-33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100" b="1" spc="-260" dirty="0">
                <a:solidFill>
                  <a:srgbClr val="ED6945"/>
                </a:solidFill>
                <a:latin typeface="Trebuchet MS"/>
                <a:cs typeface="Trebuchet MS"/>
              </a:rPr>
              <a:t>o</a:t>
            </a:r>
            <a:r>
              <a:rPr sz="4100" b="1" spc="-60" dirty="0">
                <a:solidFill>
                  <a:srgbClr val="ED6945"/>
                </a:solidFill>
                <a:latin typeface="Trebuchet MS"/>
                <a:cs typeface="Trebuchet MS"/>
              </a:rPr>
              <a:t>r</a:t>
            </a:r>
            <a:r>
              <a:rPr sz="4100" b="1" spc="-33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100" b="1" spc="-55" dirty="0">
                <a:solidFill>
                  <a:srgbClr val="ED6945"/>
                </a:solidFill>
                <a:latin typeface="Trebuchet MS"/>
                <a:cs typeface="Trebuchet MS"/>
              </a:rPr>
              <a:t>i</a:t>
            </a:r>
            <a:r>
              <a:rPr sz="4100" b="1" spc="-220" dirty="0">
                <a:solidFill>
                  <a:srgbClr val="ED6945"/>
                </a:solidFill>
                <a:latin typeface="Trebuchet MS"/>
                <a:cs typeface="Trebuchet MS"/>
              </a:rPr>
              <a:t>d</a:t>
            </a:r>
            <a:r>
              <a:rPr sz="4100" b="1" spc="-380" dirty="0">
                <a:solidFill>
                  <a:srgbClr val="ED6945"/>
                </a:solidFill>
                <a:latin typeface="Trebuchet MS"/>
                <a:cs typeface="Trebuchet MS"/>
              </a:rPr>
              <a:t>e</a:t>
            </a:r>
            <a:r>
              <a:rPr sz="4100" b="1" spc="-145" dirty="0">
                <a:solidFill>
                  <a:srgbClr val="ED6945"/>
                </a:solidFill>
                <a:latin typeface="Trebuchet MS"/>
                <a:cs typeface="Trebuchet MS"/>
              </a:rPr>
              <a:t>a</a:t>
            </a:r>
            <a:r>
              <a:rPr sz="4100" b="1" spc="-15" dirty="0">
                <a:solidFill>
                  <a:srgbClr val="ED6945"/>
                </a:solidFill>
                <a:latin typeface="Trebuchet MS"/>
                <a:cs typeface="Trebuchet MS"/>
              </a:rPr>
              <a:t>s</a:t>
            </a:r>
            <a:r>
              <a:rPr sz="4100" b="1" spc="290" dirty="0">
                <a:solidFill>
                  <a:srgbClr val="ED6945"/>
                </a:solidFill>
                <a:latin typeface="Trebuchet MS"/>
                <a:cs typeface="Trebuchet MS"/>
              </a:rPr>
              <a:t>?</a:t>
            </a:r>
            <a:r>
              <a:rPr sz="4100" b="1" spc="-33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100" b="1" spc="-220" dirty="0">
                <a:solidFill>
                  <a:srgbClr val="ED6945"/>
                </a:solidFill>
                <a:latin typeface="Trebuchet MS"/>
                <a:cs typeface="Trebuchet MS"/>
              </a:rPr>
              <a:t>C</a:t>
            </a:r>
            <a:r>
              <a:rPr sz="4100" b="1" spc="-260" dirty="0">
                <a:solidFill>
                  <a:srgbClr val="ED6945"/>
                </a:solidFill>
                <a:latin typeface="Trebuchet MS"/>
                <a:cs typeface="Trebuchet MS"/>
              </a:rPr>
              <a:t>on</a:t>
            </a:r>
            <a:r>
              <a:rPr sz="4100" b="1" spc="-85" dirty="0">
                <a:solidFill>
                  <a:srgbClr val="ED6945"/>
                </a:solidFill>
                <a:latin typeface="Trebuchet MS"/>
                <a:cs typeface="Trebuchet MS"/>
              </a:rPr>
              <a:t>t</a:t>
            </a:r>
            <a:r>
              <a:rPr sz="4100" b="1" spc="-145" dirty="0">
                <a:solidFill>
                  <a:srgbClr val="ED6945"/>
                </a:solidFill>
                <a:latin typeface="Trebuchet MS"/>
                <a:cs typeface="Trebuchet MS"/>
              </a:rPr>
              <a:t>a</a:t>
            </a:r>
            <a:r>
              <a:rPr sz="4100" b="1" spc="-245" dirty="0">
                <a:solidFill>
                  <a:srgbClr val="ED6945"/>
                </a:solidFill>
                <a:latin typeface="Trebuchet MS"/>
                <a:cs typeface="Trebuchet MS"/>
              </a:rPr>
              <a:t>c</a:t>
            </a:r>
            <a:r>
              <a:rPr sz="4100" b="1" spc="-80" dirty="0">
                <a:solidFill>
                  <a:srgbClr val="ED6945"/>
                </a:solidFill>
                <a:latin typeface="Trebuchet MS"/>
                <a:cs typeface="Trebuchet MS"/>
              </a:rPr>
              <a:t>t</a:t>
            </a:r>
            <a:r>
              <a:rPr sz="4100" b="1" spc="-330" dirty="0">
                <a:solidFill>
                  <a:srgbClr val="ED6945"/>
                </a:solidFill>
                <a:latin typeface="Trebuchet MS"/>
                <a:cs typeface="Trebuchet MS"/>
              </a:rPr>
              <a:t> </a:t>
            </a:r>
            <a:r>
              <a:rPr sz="4100" b="1" spc="-240" dirty="0">
                <a:solidFill>
                  <a:srgbClr val="ED6945"/>
                </a:solidFill>
                <a:latin typeface="Trebuchet MS"/>
                <a:cs typeface="Trebuchet MS"/>
              </a:rPr>
              <a:t>u</a:t>
            </a:r>
            <a:r>
              <a:rPr sz="4100" b="1" spc="-15" dirty="0">
                <a:solidFill>
                  <a:srgbClr val="ED6945"/>
                </a:solidFill>
                <a:latin typeface="Trebuchet MS"/>
                <a:cs typeface="Trebuchet MS"/>
              </a:rPr>
              <a:t>s</a:t>
            </a:r>
            <a:r>
              <a:rPr sz="4100" b="1" spc="-275" dirty="0">
                <a:solidFill>
                  <a:srgbClr val="ED6945"/>
                </a:solidFill>
                <a:latin typeface="Trebuchet MS"/>
                <a:cs typeface="Trebuchet MS"/>
              </a:rPr>
              <a:t>!  </a:t>
            </a:r>
            <a:r>
              <a:rPr sz="4100" b="1" spc="-180" dirty="0">
                <a:solidFill>
                  <a:srgbClr val="ED6945"/>
                </a:solidFill>
                <a:latin typeface="Trebuchet MS"/>
                <a:cs typeface="Trebuchet MS"/>
                <a:hlinkClick r:id="rId2"/>
              </a:rPr>
              <a:t>eveliina.koskela@vamia.fi</a:t>
            </a:r>
            <a:endParaRPr sz="4100">
              <a:latin typeface="Trebuchet MS"/>
              <a:cs typeface="Trebuchet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315058" y="6144879"/>
            <a:ext cx="2799189" cy="260013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901113" y="3530316"/>
            <a:ext cx="2401927" cy="171498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297807" y="909866"/>
            <a:ext cx="1618158" cy="172401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249921" y="3422232"/>
            <a:ext cx="1762421" cy="172045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574215" y="857103"/>
            <a:ext cx="1352698" cy="182677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906049" y="6144654"/>
            <a:ext cx="1437059" cy="1828880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7875832" y="8131916"/>
            <a:ext cx="605790" cy="604520"/>
          </a:xfrm>
          <a:custGeom>
            <a:avLst/>
            <a:gdLst/>
            <a:ahLst/>
            <a:cxnLst/>
            <a:rect l="l" t="t" r="r" b="b"/>
            <a:pathLst>
              <a:path w="605790" h="604520">
                <a:moveTo>
                  <a:pt x="310723" y="604443"/>
                </a:moveTo>
                <a:lnTo>
                  <a:pt x="268658" y="601626"/>
                </a:lnTo>
                <a:lnTo>
                  <a:pt x="213469" y="589044"/>
                </a:lnTo>
                <a:lnTo>
                  <a:pt x="173725" y="573322"/>
                </a:lnTo>
                <a:lnTo>
                  <a:pt x="128008" y="549330"/>
                </a:lnTo>
                <a:lnTo>
                  <a:pt x="86491" y="518397"/>
                </a:lnTo>
                <a:lnTo>
                  <a:pt x="51032" y="481063"/>
                </a:lnTo>
                <a:lnTo>
                  <a:pt x="23489" y="437869"/>
                </a:lnTo>
                <a:lnTo>
                  <a:pt x="5721" y="389353"/>
                </a:lnTo>
                <a:lnTo>
                  <a:pt x="0" y="344905"/>
                </a:lnTo>
                <a:lnTo>
                  <a:pt x="1135" y="299252"/>
                </a:lnTo>
                <a:lnTo>
                  <a:pt x="8562" y="253592"/>
                </a:lnTo>
                <a:lnTo>
                  <a:pt x="21714" y="209122"/>
                </a:lnTo>
                <a:lnTo>
                  <a:pt x="40024" y="167040"/>
                </a:lnTo>
                <a:lnTo>
                  <a:pt x="62928" y="128544"/>
                </a:lnTo>
                <a:lnTo>
                  <a:pt x="88338" y="97998"/>
                </a:lnTo>
                <a:lnTo>
                  <a:pt x="117648" y="70989"/>
                </a:lnTo>
                <a:lnTo>
                  <a:pt x="150210" y="47952"/>
                </a:lnTo>
                <a:lnTo>
                  <a:pt x="185375" y="29326"/>
                </a:lnTo>
                <a:lnTo>
                  <a:pt x="239682" y="11291"/>
                </a:lnTo>
                <a:lnTo>
                  <a:pt x="295881" y="685"/>
                </a:lnTo>
                <a:lnTo>
                  <a:pt x="310552" y="0"/>
                </a:lnTo>
                <a:lnTo>
                  <a:pt x="325225" y="254"/>
                </a:lnTo>
                <a:lnTo>
                  <a:pt x="372699" y="4613"/>
                </a:lnTo>
                <a:lnTo>
                  <a:pt x="423426" y="23400"/>
                </a:lnTo>
                <a:lnTo>
                  <a:pt x="429351" y="35877"/>
                </a:lnTo>
                <a:lnTo>
                  <a:pt x="312887" y="35877"/>
                </a:lnTo>
                <a:lnTo>
                  <a:pt x="291692" y="37875"/>
                </a:lnTo>
                <a:lnTo>
                  <a:pt x="250082" y="47300"/>
                </a:lnTo>
                <a:lnTo>
                  <a:pt x="207814" y="61033"/>
                </a:lnTo>
                <a:lnTo>
                  <a:pt x="161159" y="86696"/>
                </a:lnTo>
                <a:lnTo>
                  <a:pt x="130984" y="110655"/>
                </a:lnTo>
                <a:lnTo>
                  <a:pt x="100169" y="144583"/>
                </a:lnTo>
                <a:lnTo>
                  <a:pt x="75741" y="183325"/>
                </a:lnTo>
                <a:lnTo>
                  <a:pt x="57661" y="225641"/>
                </a:lnTo>
                <a:lnTo>
                  <a:pt x="45887" y="270294"/>
                </a:lnTo>
                <a:lnTo>
                  <a:pt x="40378" y="316045"/>
                </a:lnTo>
                <a:lnTo>
                  <a:pt x="41096" y="361655"/>
                </a:lnTo>
                <a:lnTo>
                  <a:pt x="53019" y="405390"/>
                </a:lnTo>
                <a:lnTo>
                  <a:pt x="74528" y="445244"/>
                </a:lnTo>
                <a:lnTo>
                  <a:pt x="103834" y="480043"/>
                </a:lnTo>
                <a:lnTo>
                  <a:pt x="139151" y="508612"/>
                </a:lnTo>
                <a:lnTo>
                  <a:pt x="194157" y="538300"/>
                </a:lnTo>
                <a:lnTo>
                  <a:pt x="253213" y="558771"/>
                </a:lnTo>
                <a:lnTo>
                  <a:pt x="294290" y="563537"/>
                </a:lnTo>
                <a:lnTo>
                  <a:pt x="314978" y="564269"/>
                </a:lnTo>
                <a:lnTo>
                  <a:pt x="450423" y="564269"/>
                </a:lnTo>
                <a:lnTo>
                  <a:pt x="438316" y="572217"/>
                </a:lnTo>
                <a:lnTo>
                  <a:pt x="397972" y="590807"/>
                </a:lnTo>
                <a:lnTo>
                  <a:pt x="355233" y="602033"/>
                </a:lnTo>
                <a:lnTo>
                  <a:pt x="310723" y="604443"/>
                </a:lnTo>
                <a:close/>
              </a:path>
              <a:path w="605790" h="604520">
                <a:moveTo>
                  <a:pt x="415793" y="49272"/>
                </a:moveTo>
                <a:lnTo>
                  <a:pt x="408402" y="49042"/>
                </a:lnTo>
                <a:lnTo>
                  <a:pt x="401922" y="45159"/>
                </a:lnTo>
                <a:lnTo>
                  <a:pt x="395150" y="42655"/>
                </a:lnTo>
                <a:lnTo>
                  <a:pt x="380191" y="39452"/>
                </a:lnTo>
                <a:lnTo>
                  <a:pt x="364940" y="37834"/>
                </a:lnTo>
                <a:lnTo>
                  <a:pt x="334266" y="36160"/>
                </a:lnTo>
                <a:lnTo>
                  <a:pt x="312887" y="35877"/>
                </a:lnTo>
                <a:lnTo>
                  <a:pt x="429351" y="35877"/>
                </a:lnTo>
                <a:lnTo>
                  <a:pt x="429349" y="39452"/>
                </a:lnTo>
                <a:lnTo>
                  <a:pt x="424743" y="46401"/>
                </a:lnTo>
                <a:lnTo>
                  <a:pt x="415793" y="49272"/>
                </a:lnTo>
                <a:close/>
              </a:path>
              <a:path w="605790" h="604520">
                <a:moveTo>
                  <a:pt x="450423" y="564269"/>
                </a:moveTo>
                <a:lnTo>
                  <a:pt x="314978" y="564269"/>
                </a:lnTo>
                <a:lnTo>
                  <a:pt x="335650" y="563984"/>
                </a:lnTo>
                <a:lnTo>
                  <a:pt x="371616" y="557119"/>
                </a:lnTo>
                <a:lnTo>
                  <a:pt x="437897" y="525187"/>
                </a:lnTo>
                <a:lnTo>
                  <a:pt x="495581" y="473880"/>
                </a:lnTo>
                <a:lnTo>
                  <a:pt x="519541" y="440670"/>
                </a:lnTo>
                <a:lnTo>
                  <a:pt x="539335" y="404672"/>
                </a:lnTo>
                <a:lnTo>
                  <a:pt x="555558" y="367074"/>
                </a:lnTo>
                <a:lnTo>
                  <a:pt x="564129" y="323815"/>
                </a:lnTo>
                <a:lnTo>
                  <a:pt x="564502" y="279336"/>
                </a:lnTo>
                <a:lnTo>
                  <a:pt x="557544" y="235894"/>
                </a:lnTo>
                <a:lnTo>
                  <a:pt x="543835" y="193955"/>
                </a:lnTo>
                <a:lnTo>
                  <a:pt x="525727" y="159209"/>
                </a:lnTo>
                <a:lnTo>
                  <a:pt x="517525" y="148876"/>
                </a:lnTo>
                <a:lnTo>
                  <a:pt x="505982" y="133669"/>
                </a:lnTo>
                <a:lnTo>
                  <a:pt x="459080" y="90661"/>
                </a:lnTo>
                <a:lnTo>
                  <a:pt x="448498" y="82727"/>
                </a:lnTo>
                <a:lnTo>
                  <a:pt x="441598" y="73155"/>
                </a:lnTo>
                <a:lnTo>
                  <a:pt x="441547" y="61687"/>
                </a:lnTo>
                <a:lnTo>
                  <a:pt x="447372" y="51771"/>
                </a:lnTo>
                <a:lnTo>
                  <a:pt x="458097" y="46853"/>
                </a:lnTo>
                <a:lnTo>
                  <a:pt x="469092" y="48673"/>
                </a:lnTo>
                <a:lnTo>
                  <a:pt x="478996" y="54795"/>
                </a:lnTo>
                <a:lnTo>
                  <a:pt x="488138" y="62778"/>
                </a:lnTo>
                <a:lnTo>
                  <a:pt x="496846" y="70184"/>
                </a:lnTo>
                <a:lnTo>
                  <a:pt x="502065" y="74531"/>
                </a:lnTo>
                <a:lnTo>
                  <a:pt x="512575" y="83135"/>
                </a:lnTo>
                <a:lnTo>
                  <a:pt x="517719" y="87577"/>
                </a:lnTo>
                <a:lnTo>
                  <a:pt x="527281" y="96894"/>
                </a:lnTo>
                <a:lnTo>
                  <a:pt x="536091" y="106896"/>
                </a:lnTo>
                <a:lnTo>
                  <a:pt x="544371" y="117356"/>
                </a:lnTo>
                <a:lnTo>
                  <a:pt x="552342" y="128048"/>
                </a:lnTo>
                <a:lnTo>
                  <a:pt x="556889" y="133815"/>
                </a:lnTo>
                <a:lnTo>
                  <a:pt x="590424" y="203541"/>
                </a:lnTo>
                <a:lnTo>
                  <a:pt x="602770" y="258041"/>
                </a:lnTo>
                <a:lnTo>
                  <a:pt x="605383" y="313712"/>
                </a:lnTo>
                <a:lnTo>
                  <a:pt x="597255" y="368888"/>
                </a:lnTo>
                <a:lnTo>
                  <a:pt x="581681" y="409713"/>
                </a:lnTo>
                <a:lnTo>
                  <a:pt x="561785" y="448821"/>
                </a:lnTo>
                <a:lnTo>
                  <a:pt x="537640" y="485428"/>
                </a:lnTo>
                <a:lnTo>
                  <a:pt x="509321" y="518748"/>
                </a:lnTo>
                <a:lnTo>
                  <a:pt x="475640" y="547713"/>
                </a:lnTo>
                <a:lnTo>
                  <a:pt x="450423" y="564269"/>
                </a:lnTo>
                <a:close/>
              </a:path>
              <a:path w="605790" h="604520">
                <a:moveTo>
                  <a:pt x="249342" y="288890"/>
                </a:moveTo>
                <a:lnTo>
                  <a:pt x="241110" y="285746"/>
                </a:lnTo>
                <a:lnTo>
                  <a:pt x="235173" y="279550"/>
                </a:lnTo>
                <a:lnTo>
                  <a:pt x="232453" y="271945"/>
                </a:lnTo>
                <a:lnTo>
                  <a:pt x="232410" y="270294"/>
                </a:lnTo>
                <a:lnTo>
                  <a:pt x="233201" y="262716"/>
                </a:lnTo>
                <a:lnTo>
                  <a:pt x="240575" y="216259"/>
                </a:lnTo>
                <a:lnTo>
                  <a:pt x="242987" y="203107"/>
                </a:lnTo>
                <a:lnTo>
                  <a:pt x="245378" y="189284"/>
                </a:lnTo>
                <a:lnTo>
                  <a:pt x="249514" y="176231"/>
                </a:lnTo>
                <a:lnTo>
                  <a:pt x="257218" y="165083"/>
                </a:lnTo>
                <a:lnTo>
                  <a:pt x="263064" y="162050"/>
                </a:lnTo>
                <a:lnTo>
                  <a:pt x="269450" y="161629"/>
                </a:lnTo>
                <a:lnTo>
                  <a:pt x="275399" y="163799"/>
                </a:lnTo>
                <a:lnTo>
                  <a:pt x="279935" y="168543"/>
                </a:lnTo>
                <a:lnTo>
                  <a:pt x="283685" y="174360"/>
                </a:lnTo>
                <a:lnTo>
                  <a:pt x="282290" y="180989"/>
                </a:lnTo>
                <a:lnTo>
                  <a:pt x="281225" y="187835"/>
                </a:lnTo>
                <a:lnTo>
                  <a:pt x="280002" y="196946"/>
                </a:lnTo>
                <a:lnTo>
                  <a:pt x="278401" y="210791"/>
                </a:lnTo>
                <a:lnTo>
                  <a:pt x="277753" y="216561"/>
                </a:lnTo>
                <a:lnTo>
                  <a:pt x="276647" y="225910"/>
                </a:lnTo>
                <a:lnTo>
                  <a:pt x="275242" y="237401"/>
                </a:lnTo>
                <a:lnTo>
                  <a:pt x="273986" y="248905"/>
                </a:lnTo>
                <a:lnTo>
                  <a:pt x="272803" y="260745"/>
                </a:lnTo>
                <a:lnTo>
                  <a:pt x="271744" y="271945"/>
                </a:lnTo>
                <a:lnTo>
                  <a:pt x="269218" y="279336"/>
                </a:lnTo>
                <a:lnTo>
                  <a:pt x="264024" y="284994"/>
                </a:lnTo>
                <a:lnTo>
                  <a:pt x="257090" y="288364"/>
                </a:lnTo>
                <a:lnTo>
                  <a:pt x="249342" y="288890"/>
                </a:lnTo>
                <a:close/>
              </a:path>
              <a:path w="605790" h="604520">
                <a:moveTo>
                  <a:pt x="374872" y="300865"/>
                </a:moveTo>
                <a:lnTo>
                  <a:pt x="362646" y="294669"/>
                </a:lnTo>
                <a:lnTo>
                  <a:pt x="358101" y="284994"/>
                </a:lnTo>
                <a:lnTo>
                  <a:pt x="358301" y="273057"/>
                </a:lnTo>
                <a:lnTo>
                  <a:pt x="360370" y="260200"/>
                </a:lnTo>
                <a:lnTo>
                  <a:pt x="362017" y="247801"/>
                </a:lnTo>
                <a:lnTo>
                  <a:pt x="363756" y="235419"/>
                </a:lnTo>
                <a:lnTo>
                  <a:pt x="365722" y="223075"/>
                </a:lnTo>
                <a:lnTo>
                  <a:pt x="368052" y="210791"/>
                </a:lnTo>
                <a:lnTo>
                  <a:pt x="369805" y="201712"/>
                </a:lnTo>
                <a:lnTo>
                  <a:pt x="371311" y="192505"/>
                </a:lnTo>
                <a:lnTo>
                  <a:pt x="373521" y="183545"/>
                </a:lnTo>
                <a:lnTo>
                  <a:pt x="377384" y="175207"/>
                </a:lnTo>
                <a:lnTo>
                  <a:pt x="385903" y="168950"/>
                </a:lnTo>
                <a:lnTo>
                  <a:pt x="396145" y="168333"/>
                </a:lnTo>
                <a:lnTo>
                  <a:pt x="405395" y="172797"/>
                </a:lnTo>
                <a:lnTo>
                  <a:pt x="410939" y="181787"/>
                </a:lnTo>
                <a:lnTo>
                  <a:pt x="412650" y="187835"/>
                </a:lnTo>
                <a:lnTo>
                  <a:pt x="411072" y="194197"/>
                </a:lnTo>
                <a:lnTo>
                  <a:pt x="408541" y="209907"/>
                </a:lnTo>
                <a:lnTo>
                  <a:pt x="405115" y="229146"/>
                </a:lnTo>
                <a:lnTo>
                  <a:pt x="403609" y="238804"/>
                </a:lnTo>
                <a:lnTo>
                  <a:pt x="400805" y="260745"/>
                </a:lnTo>
                <a:lnTo>
                  <a:pt x="399311" y="271945"/>
                </a:lnTo>
                <a:lnTo>
                  <a:pt x="397747" y="282649"/>
                </a:lnTo>
                <a:lnTo>
                  <a:pt x="395320" y="290486"/>
                </a:lnTo>
                <a:lnTo>
                  <a:pt x="390114" y="296592"/>
                </a:lnTo>
                <a:lnTo>
                  <a:pt x="383006" y="300281"/>
                </a:lnTo>
                <a:lnTo>
                  <a:pt x="374872" y="300865"/>
                </a:lnTo>
                <a:close/>
              </a:path>
              <a:path w="605790" h="604520">
                <a:moveTo>
                  <a:pt x="314877" y="449355"/>
                </a:moveTo>
                <a:lnTo>
                  <a:pt x="272556" y="443172"/>
                </a:lnTo>
                <a:lnTo>
                  <a:pt x="234803" y="423039"/>
                </a:lnTo>
                <a:lnTo>
                  <a:pt x="202583" y="389668"/>
                </a:lnTo>
                <a:lnTo>
                  <a:pt x="186998" y="351470"/>
                </a:lnTo>
                <a:lnTo>
                  <a:pt x="187014" y="351154"/>
                </a:lnTo>
                <a:lnTo>
                  <a:pt x="188263" y="338711"/>
                </a:lnTo>
                <a:lnTo>
                  <a:pt x="192993" y="332160"/>
                </a:lnTo>
                <a:lnTo>
                  <a:pt x="200144" y="328422"/>
                </a:lnTo>
                <a:lnTo>
                  <a:pt x="208169" y="327993"/>
                </a:lnTo>
                <a:lnTo>
                  <a:pt x="215520" y="331369"/>
                </a:lnTo>
                <a:lnTo>
                  <a:pt x="220585" y="337486"/>
                </a:lnTo>
                <a:lnTo>
                  <a:pt x="224027" y="344669"/>
                </a:lnTo>
                <a:lnTo>
                  <a:pt x="226869" y="352244"/>
                </a:lnTo>
                <a:lnTo>
                  <a:pt x="230131" y="359539"/>
                </a:lnTo>
                <a:lnTo>
                  <a:pt x="271676" y="398992"/>
                </a:lnTo>
                <a:lnTo>
                  <a:pt x="318387" y="409079"/>
                </a:lnTo>
                <a:lnTo>
                  <a:pt x="403056" y="409079"/>
                </a:lnTo>
                <a:lnTo>
                  <a:pt x="401963" y="410364"/>
                </a:lnTo>
                <a:lnTo>
                  <a:pt x="392869" y="419434"/>
                </a:lnTo>
                <a:lnTo>
                  <a:pt x="369780" y="436181"/>
                </a:lnTo>
                <a:lnTo>
                  <a:pt x="343224" y="445994"/>
                </a:lnTo>
                <a:lnTo>
                  <a:pt x="314877" y="449355"/>
                </a:lnTo>
                <a:close/>
              </a:path>
              <a:path w="605790" h="604520">
                <a:moveTo>
                  <a:pt x="403056" y="409079"/>
                </a:moveTo>
                <a:lnTo>
                  <a:pt x="318387" y="409079"/>
                </a:lnTo>
                <a:lnTo>
                  <a:pt x="343429" y="404267"/>
                </a:lnTo>
                <a:lnTo>
                  <a:pt x="357615" y="396385"/>
                </a:lnTo>
                <a:lnTo>
                  <a:pt x="369832" y="385708"/>
                </a:lnTo>
                <a:lnTo>
                  <a:pt x="380471" y="373265"/>
                </a:lnTo>
                <a:lnTo>
                  <a:pt x="389920" y="360083"/>
                </a:lnTo>
                <a:lnTo>
                  <a:pt x="400633" y="351154"/>
                </a:lnTo>
                <a:lnTo>
                  <a:pt x="413809" y="351470"/>
                </a:lnTo>
                <a:lnTo>
                  <a:pt x="424399" y="359312"/>
                </a:lnTo>
                <a:lnTo>
                  <a:pt x="427356" y="372969"/>
                </a:lnTo>
                <a:lnTo>
                  <a:pt x="422517" y="383926"/>
                </a:lnTo>
                <a:lnTo>
                  <a:pt x="412948" y="397460"/>
                </a:lnTo>
                <a:lnTo>
                  <a:pt x="403056" y="409079"/>
                </a:lnTo>
                <a:close/>
              </a:path>
            </a:pathLst>
          </a:custGeom>
          <a:solidFill>
            <a:srgbClr val="ED694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ED6945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473</Words>
  <Application>Microsoft Office PowerPoint</Application>
  <PresentationFormat>Mukautettu</PresentationFormat>
  <Paragraphs>38</Paragraphs>
  <Slides>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7</vt:i4>
      </vt:variant>
    </vt:vector>
  </HeadingPairs>
  <TitlesOfParts>
    <vt:vector size="12" baseType="lpstr">
      <vt:lpstr>Arial</vt:lpstr>
      <vt:lpstr>Calibri</vt:lpstr>
      <vt:lpstr>Microsoft Sans Serif</vt:lpstr>
      <vt:lpstr>Trebuchet MS</vt:lpstr>
      <vt:lpstr>Office Theme</vt:lpstr>
      <vt:lpstr>Social media posts on the exchange  periods of Vamia’s students</vt:lpstr>
      <vt:lpstr>Who are you, what do you study, and what’s the  location of your exchange period? (country, city,  and your school or working place)</vt:lpstr>
      <vt:lpstr>PowerPoint-esitys</vt:lpstr>
      <vt:lpstr>What kind of pictures to choose?</vt:lpstr>
      <vt:lpstr>Ideally not only landscape shots,  even though some of them can  definitely be mixed in!</vt:lpstr>
      <vt:lpstr>Video material of your exchange period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 Julkaisu vaihdosta Vamian someen</dc:title>
  <dc:creator>Vamia Vaasa</dc:creator>
  <cp:keywords>DAFeGaD6lcQ,BACk9H7PBbs</cp:keywords>
  <cp:lastModifiedBy>Lusa Marika</cp:lastModifiedBy>
  <cp:revision>1</cp:revision>
  <dcterms:created xsi:type="dcterms:W3CDTF">2023-03-27T07:34:00Z</dcterms:created>
  <dcterms:modified xsi:type="dcterms:W3CDTF">2023-09-28T10:49:03Z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2023-03-24T00:00:00Z</vt:filetime>
  </property>
  <property fmtid="{D5CDD505-2E9C-101B-9397-08002B2CF9AE}" pid="3" name="Creator">
    <vt:lpwstr>Canva</vt:lpwstr>
  </property>
  <property fmtid="{D5CDD505-2E9C-101B-9397-08002B2CF9AE}" pid="4" name="LastSaved">
    <vt:filetime>2023-03-24T00:00:00Z</vt:filetime>
  </property>
</Properties>
</file>